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7" r:id="rId6"/>
    <p:sldId id="276" r:id="rId7"/>
    <p:sldId id="281" r:id="rId8"/>
    <p:sldId id="278" r:id="rId9"/>
    <p:sldId id="272" r:id="rId10"/>
    <p:sldId id="274" r:id="rId11"/>
    <p:sldId id="279" r:id="rId12"/>
    <p:sldId id="298" r:id="rId13"/>
    <p:sldId id="280"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C0"/>
    <a:srgbClr val="E9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62D4C-11C6-994F-BC9E-0AD9FC383507}" v="2" dt="2025-07-02T11:28:01.124"/>
    <p1510:client id="{5B94D790-A3AA-5A77-FDCE-FC5FFE105269}" v="54" dt="2025-07-02T11:58:43.776"/>
    <p1510:client id="{790E9C76-3EA8-0C4D-A488-8AA1CAA6C917}" v="15" dt="2025-07-02T14:50:23.448"/>
    <p1510:client id="{84D5CDBC-D1E2-3771-B097-B43FD4CCC42F}" v="41" dt="2025-07-02T11:26:20.368"/>
    <p1510:client id="{CDDA886A-1887-A12E-1A31-5A9FD2803BD1}" v="50" dt="2025-07-02T14:45:45.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Matthews" userId="S::vanessa.matthews@roehampton.ac.uk::9e73e5ef-3c5c-468a-b955-e8b3798ce1d7" providerId="AD" clId="Web-{5C9B6BF3-C6BC-D533-FDC8-AB240F82DC9C}"/>
    <pc:docChg chg="addSld modSld sldOrd">
      <pc:chgData name="Vanessa Matthews" userId="S::vanessa.matthews@roehampton.ac.uk::9e73e5ef-3c5c-468a-b955-e8b3798ce1d7" providerId="AD" clId="Web-{5C9B6BF3-C6BC-D533-FDC8-AB240F82DC9C}" dt="2024-07-01T12:05:13.810" v="989"/>
      <pc:docMkLst>
        <pc:docMk/>
      </pc:docMkLst>
      <pc:sldChg chg="modSp">
        <pc:chgData name="Vanessa Matthews" userId="S::vanessa.matthews@roehampton.ac.uk::9e73e5ef-3c5c-468a-b955-e8b3798ce1d7" providerId="AD" clId="Web-{5C9B6BF3-C6BC-D533-FDC8-AB240F82DC9C}" dt="2024-07-01T11:30:30.553" v="706" actId="14100"/>
        <pc:sldMkLst>
          <pc:docMk/>
          <pc:sldMk cId="3093630558" sldId="256"/>
        </pc:sldMkLst>
      </pc:sldChg>
      <pc:sldChg chg="addSp delSp">
        <pc:chgData name="Vanessa Matthews" userId="S::vanessa.matthews@roehampton.ac.uk::9e73e5ef-3c5c-468a-b955-e8b3798ce1d7" providerId="AD" clId="Web-{5C9B6BF3-C6BC-D533-FDC8-AB240F82DC9C}" dt="2024-07-01T11:18:57.879" v="443"/>
        <pc:sldMkLst>
          <pc:docMk/>
          <pc:sldMk cId="4194735824" sldId="273"/>
        </pc:sldMkLst>
      </pc:sldChg>
      <pc:sldChg chg="addSp delSp modSp ord">
        <pc:chgData name="Vanessa Matthews" userId="S::vanessa.matthews@roehampton.ac.uk::9e73e5ef-3c5c-468a-b955-e8b3798ce1d7" providerId="AD" clId="Web-{5C9B6BF3-C6BC-D533-FDC8-AB240F82DC9C}" dt="2024-07-01T12:04:01.555" v="987"/>
        <pc:sldMkLst>
          <pc:docMk/>
          <pc:sldMk cId="3147584778" sldId="276"/>
        </pc:sldMkLst>
      </pc:sldChg>
      <pc:sldChg chg="addSp delSp modSp">
        <pc:chgData name="Vanessa Matthews" userId="S::vanessa.matthews@roehampton.ac.uk::9e73e5ef-3c5c-468a-b955-e8b3798ce1d7" providerId="AD" clId="Web-{5C9B6BF3-C6BC-D533-FDC8-AB240F82DC9C}" dt="2024-07-01T12:02:00.249" v="985"/>
        <pc:sldMkLst>
          <pc:docMk/>
          <pc:sldMk cId="736950699" sldId="277"/>
        </pc:sldMkLst>
      </pc:sldChg>
      <pc:sldChg chg="ord">
        <pc:chgData name="Vanessa Matthews" userId="S::vanessa.matthews@roehampton.ac.uk::9e73e5ef-3c5c-468a-b955-e8b3798ce1d7" providerId="AD" clId="Web-{5C9B6BF3-C6BC-D533-FDC8-AB240F82DC9C}" dt="2024-07-01T12:04:47.824" v="988"/>
        <pc:sldMkLst>
          <pc:docMk/>
          <pc:sldMk cId="2530273243" sldId="278"/>
        </pc:sldMkLst>
      </pc:sldChg>
      <pc:sldChg chg="addSp delSp modSp">
        <pc:chgData name="Vanessa Matthews" userId="S::vanessa.matthews@roehampton.ac.uk::9e73e5ef-3c5c-468a-b955-e8b3798ce1d7" providerId="AD" clId="Web-{5C9B6BF3-C6BC-D533-FDC8-AB240F82DC9C}" dt="2024-07-01T11:19:28.506" v="454" actId="1076"/>
        <pc:sldMkLst>
          <pc:docMk/>
          <pc:sldMk cId="3358996618" sldId="279"/>
        </pc:sldMkLst>
      </pc:sldChg>
      <pc:sldChg chg="modSp">
        <pc:chgData name="Vanessa Matthews" userId="S::vanessa.matthews@roehampton.ac.uk::9e73e5ef-3c5c-468a-b955-e8b3798ce1d7" providerId="AD" clId="Web-{5C9B6BF3-C6BC-D533-FDC8-AB240F82DC9C}" dt="2024-07-01T11:43:17.107" v="897" actId="20577"/>
        <pc:sldMkLst>
          <pc:docMk/>
          <pc:sldMk cId="4188806100" sldId="280"/>
        </pc:sldMkLst>
      </pc:sldChg>
      <pc:sldChg chg="modSp new ord">
        <pc:chgData name="Vanessa Matthews" userId="S::vanessa.matthews@roehampton.ac.uk::9e73e5ef-3c5c-468a-b955-e8b3798ce1d7" providerId="AD" clId="Web-{5C9B6BF3-C6BC-D533-FDC8-AB240F82DC9C}" dt="2024-07-01T12:04:01.555" v="986"/>
        <pc:sldMkLst>
          <pc:docMk/>
          <pc:sldMk cId="874669534" sldId="281"/>
        </pc:sldMkLst>
      </pc:sldChg>
      <pc:sldChg chg="delSp">
        <pc:chgData name="Vanessa Matthews" userId="S::vanessa.matthews@roehampton.ac.uk::9e73e5ef-3c5c-468a-b955-e8b3798ce1d7" providerId="AD" clId="Web-{5C9B6BF3-C6BC-D533-FDC8-AB240F82DC9C}" dt="2024-07-01T12:05:13.810" v="989"/>
        <pc:sldMkLst>
          <pc:docMk/>
          <pc:sldMk cId="3312093804" sldId="297"/>
        </pc:sldMkLst>
      </pc:sldChg>
      <pc:sldChg chg="addSp delSp modSp new">
        <pc:chgData name="Vanessa Matthews" userId="S::vanessa.matthews@roehampton.ac.uk::9e73e5ef-3c5c-468a-b955-e8b3798ce1d7" providerId="AD" clId="Web-{5C9B6BF3-C6BC-D533-FDC8-AB240F82DC9C}" dt="2024-07-01T11:39:49.968" v="894" actId="20577"/>
        <pc:sldMkLst>
          <pc:docMk/>
          <pc:sldMk cId="1031510698" sldId="298"/>
        </pc:sldMkLst>
      </pc:sldChg>
    </pc:docChg>
  </pc:docChgLst>
  <pc:docChgLst>
    <pc:chgData name="Vanessa Matthews" userId="S::vanessa.matthews@roehampton.ac.uk::9e73e5ef-3c5c-468a-b955-e8b3798ce1d7" providerId="AD" clId="Web-{790E9C76-3EA8-0C4D-A488-8AA1CAA6C917}"/>
    <pc:docChg chg="modSld">
      <pc:chgData name="Vanessa Matthews" userId="S::vanessa.matthews@roehampton.ac.uk::9e73e5ef-3c5c-468a-b955-e8b3798ce1d7" providerId="AD" clId="Web-{790E9C76-3EA8-0C4D-A488-8AA1CAA6C917}" dt="2025-07-02T14:50:18.385" v="11"/>
      <pc:docMkLst>
        <pc:docMk/>
      </pc:docMkLst>
      <pc:sldChg chg="modSp">
        <pc:chgData name="Vanessa Matthews" userId="S::vanessa.matthews@roehampton.ac.uk::9e73e5ef-3c5c-468a-b955-e8b3798ce1d7" providerId="AD" clId="Web-{790E9C76-3EA8-0C4D-A488-8AA1CAA6C917}" dt="2025-07-02T14:50:18.385" v="11"/>
        <pc:sldMkLst>
          <pc:docMk/>
          <pc:sldMk cId="3358996618" sldId="279"/>
        </pc:sldMkLst>
        <pc:graphicFrameChg chg="mod modGraphic">
          <ac:chgData name="Vanessa Matthews" userId="S::vanessa.matthews@roehampton.ac.uk::9e73e5ef-3c5c-468a-b955-e8b3798ce1d7" providerId="AD" clId="Web-{790E9C76-3EA8-0C4D-A488-8AA1CAA6C917}" dt="2025-07-02T14:50:18.385" v="11"/>
          <ac:graphicFrameMkLst>
            <pc:docMk/>
            <pc:sldMk cId="3358996618" sldId="279"/>
            <ac:graphicFrameMk id="5" creationId="{12D448CA-B6FF-9744-7E97-0C90153FF3FF}"/>
          </ac:graphicFrameMkLst>
        </pc:graphicFrameChg>
      </pc:sldChg>
    </pc:docChg>
  </pc:docChgLst>
  <pc:docChgLst>
    <pc:chgData name="Nicola Treby" userId="S::nicola.treby@roehampton.ac.uk::d6787dea-114b-468a-a3dc-ccdb92c206a0" providerId="AD" clId="Web-{53389CAB-ADE5-5EA3-E51F-F411EAC39962}"/>
    <pc:docChg chg="addSld delSld modSld sldOrd">
      <pc:chgData name="Nicola Treby" userId="S::nicola.treby@roehampton.ac.uk::d6787dea-114b-468a-a3dc-ccdb92c206a0" providerId="AD" clId="Web-{53389CAB-ADE5-5EA3-E51F-F411EAC39962}" dt="2024-07-01T11:35:33.558" v="997"/>
      <pc:docMkLst>
        <pc:docMk/>
      </pc:docMkLst>
      <pc:sldChg chg="del">
        <pc:chgData name="Nicola Treby" userId="S::nicola.treby@roehampton.ac.uk::d6787dea-114b-468a-a3dc-ccdb92c206a0" providerId="AD" clId="Web-{53389CAB-ADE5-5EA3-E51F-F411EAC39962}" dt="2024-07-01T11:25:21.731" v="991"/>
        <pc:sldMkLst>
          <pc:docMk/>
          <pc:sldMk cId="4242910382" sldId="257"/>
        </pc:sldMkLst>
      </pc:sldChg>
      <pc:sldChg chg="del">
        <pc:chgData name="Nicola Treby" userId="S::nicola.treby@roehampton.ac.uk::d6787dea-114b-468a-a3dc-ccdb92c206a0" providerId="AD" clId="Web-{53389CAB-ADE5-5EA3-E51F-F411EAC39962}" dt="2024-07-01T11:19:27.582" v="963"/>
        <pc:sldMkLst>
          <pc:docMk/>
          <pc:sldMk cId="1581808929" sldId="258"/>
        </pc:sldMkLst>
      </pc:sldChg>
      <pc:sldChg chg="del">
        <pc:chgData name="Nicola Treby" userId="S::nicola.treby@roehampton.ac.uk::d6787dea-114b-468a-a3dc-ccdb92c206a0" providerId="AD" clId="Web-{53389CAB-ADE5-5EA3-E51F-F411EAC39962}" dt="2024-07-01T11:19:34.832" v="964"/>
        <pc:sldMkLst>
          <pc:docMk/>
          <pc:sldMk cId="4133990365" sldId="259"/>
        </pc:sldMkLst>
      </pc:sldChg>
      <pc:sldChg chg="del">
        <pc:chgData name="Nicola Treby" userId="S::nicola.treby@roehampton.ac.uk::d6787dea-114b-468a-a3dc-ccdb92c206a0" providerId="AD" clId="Web-{53389CAB-ADE5-5EA3-E51F-F411EAC39962}" dt="2024-07-01T11:20:03.943" v="965"/>
        <pc:sldMkLst>
          <pc:docMk/>
          <pc:sldMk cId="4183370900" sldId="260"/>
        </pc:sldMkLst>
      </pc:sldChg>
      <pc:sldChg chg="del">
        <pc:chgData name="Nicola Treby" userId="S::nicola.treby@roehampton.ac.uk::d6787dea-114b-468a-a3dc-ccdb92c206a0" providerId="AD" clId="Web-{53389CAB-ADE5-5EA3-E51F-F411EAC39962}" dt="2024-07-01T11:20:05.552" v="966"/>
        <pc:sldMkLst>
          <pc:docMk/>
          <pc:sldMk cId="1958431139" sldId="261"/>
        </pc:sldMkLst>
      </pc:sldChg>
      <pc:sldChg chg="del">
        <pc:chgData name="Nicola Treby" userId="S::nicola.treby@roehampton.ac.uk::d6787dea-114b-468a-a3dc-ccdb92c206a0" providerId="AD" clId="Web-{53389CAB-ADE5-5EA3-E51F-F411EAC39962}" dt="2024-07-01T11:20:06.239" v="967"/>
        <pc:sldMkLst>
          <pc:docMk/>
          <pc:sldMk cId="1687774207" sldId="262"/>
        </pc:sldMkLst>
      </pc:sldChg>
      <pc:sldChg chg="del">
        <pc:chgData name="Nicola Treby" userId="S::nicola.treby@roehampton.ac.uk::d6787dea-114b-468a-a3dc-ccdb92c206a0" providerId="AD" clId="Web-{53389CAB-ADE5-5EA3-E51F-F411EAC39962}" dt="2024-07-01T11:20:07.052" v="968"/>
        <pc:sldMkLst>
          <pc:docMk/>
          <pc:sldMk cId="3521593598" sldId="263"/>
        </pc:sldMkLst>
      </pc:sldChg>
      <pc:sldChg chg="del">
        <pc:chgData name="Nicola Treby" userId="S::nicola.treby@roehampton.ac.uk::d6787dea-114b-468a-a3dc-ccdb92c206a0" providerId="AD" clId="Web-{53389CAB-ADE5-5EA3-E51F-F411EAC39962}" dt="2024-07-01T11:20:11.146" v="969"/>
        <pc:sldMkLst>
          <pc:docMk/>
          <pc:sldMk cId="675319709" sldId="264"/>
        </pc:sldMkLst>
      </pc:sldChg>
      <pc:sldChg chg="del">
        <pc:chgData name="Nicola Treby" userId="S::nicola.treby@roehampton.ac.uk::d6787dea-114b-468a-a3dc-ccdb92c206a0" providerId="AD" clId="Web-{53389CAB-ADE5-5EA3-E51F-F411EAC39962}" dt="2024-07-01T11:20:14.255" v="970"/>
        <pc:sldMkLst>
          <pc:docMk/>
          <pc:sldMk cId="1224650824" sldId="265"/>
        </pc:sldMkLst>
      </pc:sldChg>
      <pc:sldChg chg="del">
        <pc:chgData name="Nicola Treby" userId="S::nicola.treby@roehampton.ac.uk::d6787dea-114b-468a-a3dc-ccdb92c206a0" providerId="AD" clId="Web-{53389CAB-ADE5-5EA3-E51F-F411EAC39962}" dt="2024-07-01T11:20:15.896" v="971"/>
        <pc:sldMkLst>
          <pc:docMk/>
          <pc:sldMk cId="4113026007" sldId="266"/>
        </pc:sldMkLst>
      </pc:sldChg>
      <pc:sldChg chg="del">
        <pc:chgData name="Nicola Treby" userId="S::nicola.treby@roehampton.ac.uk::d6787dea-114b-468a-a3dc-ccdb92c206a0" providerId="AD" clId="Web-{53389CAB-ADE5-5EA3-E51F-F411EAC39962}" dt="2024-07-01T11:20:18.052" v="972"/>
        <pc:sldMkLst>
          <pc:docMk/>
          <pc:sldMk cId="3598649846" sldId="267"/>
        </pc:sldMkLst>
      </pc:sldChg>
      <pc:sldChg chg="del">
        <pc:chgData name="Nicola Treby" userId="S::nicola.treby@roehampton.ac.uk::d6787dea-114b-468a-a3dc-ccdb92c206a0" providerId="AD" clId="Web-{53389CAB-ADE5-5EA3-E51F-F411EAC39962}" dt="2024-07-01T11:20:19.677" v="973"/>
        <pc:sldMkLst>
          <pc:docMk/>
          <pc:sldMk cId="124397346" sldId="268"/>
        </pc:sldMkLst>
      </pc:sldChg>
      <pc:sldChg chg="del">
        <pc:chgData name="Nicola Treby" userId="S::nicola.treby@roehampton.ac.uk::d6787dea-114b-468a-a3dc-ccdb92c206a0" providerId="AD" clId="Web-{53389CAB-ADE5-5EA3-E51F-F411EAC39962}" dt="2024-07-01T11:20:23.255" v="974"/>
        <pc:sldMkLst>
          <pc:docMk/>
          <pc:sldMk cId="1207589156" sldId="269"/>
        </pc:sldMkLst>
      </pc:sldChg>
      <pc:sldChg chg="del">
        <pc:chgData name="Nicola Treby" userId="S::nicola.treby@roehampton.ac.uk::d6787dea-114b-468a-a3dc-ccdb92c206a0" providerId="AD" clId="Web-{53389CAB-ADE5-5EA3-E51F-F411EAC39962}" dt="2024-07-01T11:20:25.584" v="975"/>
        <pc:sldMkLst>
          <pc:docMk/>
          <pc:sldMk cId="1882307690" sldId="270"/>
        </pc:sldMkLst>
      </pc:sldChg>
      <pc:sldChg chg="del ord">
        <pc:chgData name="Nicola Treby" userId="S::nicola.treby@roehampton.ac.uk::d6787dea-114b-468a-a3dc-ccdb92c206a0" providerId="AD" clId="Web-{53389CAB-ADE5-5EA3-E51F-F411EAC39962}" dt="2024-07-01T11:25:19.825" v="990"/>
        <pc:sldMkLst>
          <pc:docMk/>
          <pc:sldMk cId="3418817962" sldId="271"/>
        </pc:sldMkLst>
      </pc:sldChg>
      <pc:sldChg chg="ord">
        <pc:chgData name="Nicola Treby" userId="S::nicola.treby@roehampton.ac.uk::d6787dea-114b-468a-a3dc-ccdb92c206a0" providerId="AD" clId="Web-{53389CAB-ADE5-5EA3-E51F-F411EAC39962}" dt="2024-07-01T11:35:33.558" v="997"/>
        <pc:sldMkLst>
          <pc:docMk/>
          <pc:sldMk cId="2867481781" sldId="272"/>
        </pc:sldMkLst>
      </pc:sldChg>
      <pc:sldChg chg="del ord">
        <pc:chgData name="Nicola Treby" userId="S::nicola.treby@roehampton.ac.uk::d6787dea-114b-468a-a3dc-ccdb92c206a0" providerId="AD" clId="Web-{53389CAB-ADE5-5EA3-E51F-F411EAC39962}" dt="2024-07-01T11:25:25.059" v="993"/>
        <pc:sldMkLst>
          <pc:docMk/>
          <pc:sldMk cId="4194735824" sldId="273"/>
        </pc:sldMkLst>
      </pc:sldChg>
      <pc:sldChg chg="ord">
        <pc:chgData name="Nicola Treby" userId="S::nicola.treby@roehampton.ac.uk::d6787dea-114b-468a-a3dc-ccdb92c206a0" providerId="AD" clId="Web-{53389CAB-ADE5-5EA3-E51F-F411EAC39962}" dt="2024-07-01T11:35:21.167" v="995"/>
        <pc:sldMkLst>
          <pc:docMk/>
          <pc:sldMk cId="791446884" sldId="274"/>
        </pc:sldMkLst>
      </pc:sldChg>
      <pc:sldChg chg="del">
        <pc:chgData name="Nicola Treby" userId="S::nicola.treby@roehampton.ac.uk::d6787dea-114b-468a-a3dc-ccdb92c206a0" providerId="AD" clId="Web-{53389CAB-ADE5-5EA3-E51F-F411EAC39962}" dt="2024-07-01T11:25:23.075" v="992"/>
        <pc:sldMkLst>
          <pc:docMk/>
          <pc:sldMk cId="1991879512" sldId="275"/>
        </pc:sldMkLst>
      </pc:sldChg>
      <pc:sldChg chg="modSp new">
        <pc:chgData name="Nicola Treby" userId="S::nicola.treby@roehampton.ac.uk::d6787dea-114b-468a-a3dc-ccdb92c206a0" providerId="AD" clId="Web-{53389CAB-ADE5-5EA3-E51F-F411EAC39962}" dt="2024-07-01T09:56:26.174" v="35" actId="20577"/>
        <pc:sldMkLst>
          <pc:docMk/>
          <pc:sldMk cId="3147584778" sldId="276"/>
        </pc:sldMkLst>
      </pc:sldChg>
      <pc:sldChg chg="modSp new">
        <pc:chgData name="Nicola Treby" userId="S::nicola.treby@roehampton.ac.uk::d6787dea-114b-468a-a3dc-ccdb92c206a0" providerId="AD" clId="Web-{53389CAB-ADE5-5EA3-E51F-F411EAC39962}" dt="2024-07-01T10:00:03.328" v="202" actId="20577"/>
        <pc:sldMkLst>
          <pc:docMk/>
          <pc:sldMk cId="736950699" sldId="277"/>
        </pc:sldMkLst>
      </pc:sldChg>
      <pc:sldChg chg="modSp new">
        <pc:chgData name="Nicola Treby" userId="S::nicola.treby@roehampton.ac.uk::d6787dea-114b-468a-a3dc-ccdb92c206a0" providerId="AD" clId="Web-{53389CAB-ADE5-5EA3-E51F-F411EAC39962}" dt="2024-07-01T10:03:06.995" v="250" actId="20577"/>
        <pc:sldMkLst>
          <pc:docMk/>
          <pc:sldMk cId="2530273243" sldId="278"/>
        </pc:sldMkLst>
      </pc:sldChg>
      <pc:sldChg chg="modSp new ord">
        <pc:chgData name="Nicola Treby" userId="S::nicola.treby@roehampton.ac.uk::d6787dea-114b-468a-a3dc-ccdb92c206a0" providerId="AD" clId="Web-{53389CAB-ADE5-5EA3-E51F-F411EAC39962}" dt="2024-07-01T11:35:29.199" v="996"/>
        <pc:sldMkLst>
          <pc:docMk/>
          <pc:sldMk cId="3358996618" sldId="279"/>
        </pc:sldMkLst>
      </pc:sldChg>
      <pc:sldChg chg="modSp new ord">
        <pc:chgData name="Nicola Treby" userId="S::nicola.treby@roehampton.ac.uk::d6787dea-114b-468a-a3dc-ccdb92c206a0" providerId="AD" clId="Web-{53389CAB-ADE5-5EA3-E51F-F411EAC39962}" dt="2024-07-01T11:21:25.991" v="980"/>
        <pc:sldMkLst>
          <pc:docMk/>
          <pc:sldMk cId="4188806100" sldId="280"/>
        </pc:sldMkLst>
      </pc:sldChg>
      <pc:sldChg chg="new del">
        <pc:chgData name="Nicola Treby" userId="S::nicola.treby@roehampton.ac.uk::d6787dea-114b-468a-a3dc-ccdb92c206a0" providerId="AD" clId="Web-{53389CAB-ADE5-5EA3-E51F-F411EAC39962}" dt="2024-07-01T11:13:02.917" v="838"/>
        <pc:sldMkLst>
          <pc:docMk/>
          <pc:sldMk cId="4209602201" sldId="282"/>
        </pc:sldMkLst>
      </pc:sldChg>
      <pc:sldChg chg="new del">
        <pc:chgData name="Nicola Treby" userId="S::nicola.treby@roehampton.ac.uk::d6787dea-114b-468a-a3dc-ccdb92c206a0" providerId="AD" clId="Web-{53389CAB-ADE5-5EA3-E51F-F411EAC39962}" dt="2024-07-01T11:13:01.401" v="837"/>
        <pc:sldMkLst>
          <pc:docMk/>
          <pc:sldMk cId="4013350406" sldId="283"/>
        </pc:sldMkLst>
      </pc:sldChg>
      <pc:sldChg chg="addSp delSp modSp add ord">
        <pc:chgData name="Nicola Treby" userId="S::nicola.treby@roehampton.ac.uk::d6787dea-114b-468a-a3dc-ccdb92c206a0" providerId="AD" clId="Web-{53389CAB-ADE5-5EA3-E51F-F411EAC39962}" dt="2024-07-01T11:24:51.496" v="987"/>
        <pc:sldMkLst>
          <pc:docMk/>
          <pc:sldMk cId="3312093804" sldId="297"/>
        </pc:sldMkLst>
      </pc:sldChg>
    </pc:docChg>
  </pc:docChgLst>
  <pc:docChgLst>
    <pc:chgData name="Vanessa Matthews" userId="S::vanessa.matthews@roehampton.ac.uk::9e73e5ef-3c5c-468a-b955-e8b3798ce1d7" providerId="AD" clId="Web-{9CD33AA7-EF63-0067-0453-2B1DB20DF1C5}"/>
    <pc:docChg chg="modSld">
      <pc:chgData name="Vanessa Matthews" userId="S::vanessa.matthews@roehampton.ac.uk::9e73e5ef-3c5c-468a-b955-e8b3798ce1d7" providerId="AD" clId="Web-{9CD33AA7-EF63-0067-0453-2B1DB20DF1C5}" dt="2025-06-27T10:33:06.700" v="65"/>
      <pc:docMkLst>
        <pc:docMk/>
      </pc:docMkLst>
      <pc:sldChg chg="modSp">
        <pc:chgData name="Vanessa Matthews" userId="S::vanessa.matthews@roehampton.ac.uk::9e73e5ef-3c5c-468a-b955-e8b3798ce1d7" providerId="AD" clId="Web-{9CD33AA7-EF63-0067-0453-2B1DB20DF1C5}" dt="2025-06-27T10:33:06.700" v="65"/>
        <pc:sldMkLst>
          <pc:docMk/>
          <pc:sldMk cId="3358996618" sldId="279"/>
        </pc:sldMkLst>
        <pc:graphicFrameChg chg="mod modGraphic">
          <ac:chgData name="Vanessa Matthews" userId="S::vanessa.matthews@roehampton.ac.uk::9e73e5ef-3c5c-468a-b955-e8b3798ce1d7" providerId="AD" clId="Web-{9CD33AA7-EF63-0067-0453-2B1DB20DF1C5}" dt="2025-06-27T10:33:06.700" v="65"/>
          <ac:graphicFrameMkLst>
            <pc:docMk/>
            <pc:sldMk cId="3358996618" sldId="279"/>
            <ac:graphicFrameMk id="5" creationId="{12D448CA-B6FF-9744-7E97-0C90153FF3FF}"/>
          </ac:graphicFrameMkLst>
        </pc:graphicFrameChg>
      </pc:sldChg>
    </pc:docChg>
  </pc:docChgLst>
  <pc:docChgLst>
    <pc:chgData name="Vanessa Matthews" userId="S::vanessa.matthews@roehampton.ac.uk::9e73e5ef-3c5c-468a-b955-e8b3798ce1d7" providerId="AD" clId="Web-{72ABC6B6-AC6D-46A1-EB8A-7C717BEA0703}"/>
    <pc:docChg chg="modSld">
      <pc:chgData name="Vanessa Matthews" userId="S::vanessa.matthews@roehampton.ac.uk::9e73e5ef-3c5c-468a-b955-e8b3798ce1d7" providerId="AD" clId="Web-{72ABC6B6-AC6D-46A1-EB8A-7C717BEA0703}" dt="2025-06-25T20:59:02.175" v="8"/>
      <pc:docMkLst>
        <pc:docMk/>
      </pc:docMkLst>
      <pc:sldChg chg="modSp">
        <pc:chgData name="Vanessa Matthews" userId="S::vanessa.matthews@roehampton.ac.uk::9e73e5ef-3c5c-468a-b955-e8b3798ce1d7" providerId="AD" clId="Web-{72ABC6B6-AC6D-46A1-EB8A-7C717BEA0703}" dt="2025-06-25T20:57:30.719" v="2" actId="20577"/>
        <pc:sldMkLst>
          <pc:docMk/>
          <pc:sldMk cId="3093630558" sldId="256"/>
        </pc:sldMkLst>
        <pc:spChg chg="mod">
          <ac:chgData name="Vanessa Matthews" userId="S::vanessa.matthews@roehampton.ac.uk::9e73e5ef-3c5c-468a-b955-e8b3798ce1d7" providerId="AD" clId="Web-{72ABC6B6-AC6D-46A1-EB8A-7C717BEA0703}" dt="2025-06-25T20:57:30.719" v="2" actId="20577"/>
          <ac:spMkLst>
            <pc:docMk/>
            <pc:sldMk cId="3093630558" sldId="256"/>
            <ac:spMk id="3" creationId="{D94578A3-AC08-3442-ED43-F0085E501674}"/>
          </ac:spMkLst>
        </pc:spChg>
      </pc:sldChg>
      <pc:sldChg chg="addAnim">
        <pc:chgData name="Vanessa Matthews" userId="S::vanessa.matthews@roehampton.ac.uk::9e73e5ef-3c5c-468a-b955-e8b3798ce1d7" providerId="AD" clId="Web-{72ABC6B6-AC6D-46A1-EB8A-7C717BEA0703}" dt="2025-06-25T20:57:48.876" v="5"/>
        <pc:sldMkLst>
          <pc:docMk/>
          <pc:sldMk cId="3147584778" sldId="276"/>
        </pc:sldMkLst>
      </pc:sldChg>
      <pc:sldChg chg="modSp addAnim">
        <pc:chgData name="Vanessa Matthews" userId="S::vanessa.matthews@roehampton.ac.uk::9e73e5ef-3c5c-468a-b955-e8b3798ce1d7" providerId="AD" clId="Web-{72ABC6B6-AC6D-46A1-EB8A-7C717BEA0703}" dt="2025-06-25T20:59:02.175" v="8"/>
        <pc:sldMkLst>
          <pc:docMk/>
          <pc:sldMk cId="874669534" sldId="281"/>
        </pc:sldMkLst>
        <pc:spChg chg="mod">
          <ac:chgData name="Vanessa Matthews" userId="S::vanessa.matthews@roehampton.ac.uk::9e73e5ef-3c5c-468a-b955-e8b3798ce1d7" providerId="AD" clId="Web-{72ABC6B6-AC6D-46A1-EB8A-7C717BEA0703}" dt="2025-06-25T20:58:43.175" v="7" actId="14100"/>
          <ac:spMkLst>
            <pc:docMk/>
            <pc:sldMk cId="874669534" sldId="281"/>
            <ac:spMk id="3" creationId="{1BCD38C0-875F-4DE7-859D-E1C9B853AE20}"/>
          </ac:spMkLst>
        </pc:spChg>
      </pc:sldChg>
    </pc:docChg>
  </pc:docChgLst>
  <pc:docChgLst>
    <pc:chgData name="Vanessa Matthews" userId="S::vanessa.matthews@roehampton.ac.uk::9e73e5ef-3c5c-468a-b955-e8b3798ce1d7" providerId="AD" clId="Web-{5B94D790-A3AA-5A77-FDCE-FC5FFE105269}"/>
    <pc:docChg chg="modSld">
      <pc:chgData name="Vanessa Matthews" userId="S::vanessa.matthews@roehampton.ac.uk::9e73e5ef-3c5c-468a-b955-e8b3798ce1d7" providerId="AD" clId="Web-{5B94D790-A3AA-5A77-FDCE-FC5FFE105269}" dt="2025-07-02T11:58:41.276" v="51" actId="20577"/>
      <pc:docMkLst>
        <pc:docMk/>
      </pc:docMkLst>
      <pc:sldChg chg="modSp">
        <pc:chgData name="Vanessa Matthews" userId="S::vanessa.matthews@roehampton.ac.uk::9e73e5ef-3c5c-468a-b955-e8b3798ce1d7" providerId="AD" clId="Web-{5B94D790-A3AA-5A77-FDCE-FC5FFE105269}" dt="2025-07-02T11:58:41.276" v="51" actId="20577"/>
        <pc:sldMkLst>
          <pc:docMk/>
          <pc:sldMk cId="4188806100" sldId="280"/>
        </pc:sldMkLst>
        <pc:spChg chg="mod">
          <ac:chgData name="Vanessa Matthews" userId="S::vanessa.matthews@roehampton.ac.uk::9e73e5ef-3c5c-468a-b955-e8b3798ce1d7" providerId="AD" clId="Web-{5B94D790-A3AA-5A77-FDCE-FC5FFE105269}" dt="2025-07-02T11:58:41.276" v="51" actId="20577"/>
          <ac:spMkLst>
            <pc:docMk/>
            <pc:sldMk cId="4188806100" sldId="280"/>
            <ac:spMk id="3" creationId="{DE20DF3E-5C6F-C6DB-03E4-1868C666256F}"/>
          </ac:spMkLst>
        </pc:spChg>
      </pc:sldChg>
    </pc:docChg>
  </pc:docChgLst>
  <pc:docChgLst>
    <pc:chgData name="Vanessa Matthews" userId="S::vanessa.matthews@roehampton.ac.uk::9e73e5ef-3c5c-468a-b955-e8b3798ce1d7" providerId="AD" clId="Web-{E677FBC7-9FCD-3F97-774F-654A2185694A}"/>
    <pc:docChg chg="modSld">
      <pc:chgData name="Vanessa Matthews" userId="S::vanessa.matthews@roehampton.ac.uk::9e73e5ef-3c5c-468a-b955-e8b3798ce1d7" providerId="AD" clId="Web-{E677FBC7-9FCD-3F97-774F-654A2185694A}" dt="2024-07-01T10:03:48.727" v="112" actId="1076"/>
      <pc:docMkLst>
        <pc:docMk/>
      </pc:docMkLst>
      <pc:sldChg chg="modSp">
        <pc:chgData name="Vanessa Matthews" userId="S::vanessa.matthews@roehampton.ac.uk::9e73e5ef-3c5c-468a-b955-e8b3798ce1d7" providerId="AD" clId="Web-{E677FBC7-9FCD-3F97-774F-654A2185694A}" dt="2024-07-01T09:58:31.731" v="104" actId="20577"/>
        <pc:sldMkLst>
          <pc:docMk/>
          <pc:sldMk cId="3093630558" sldId="256"/>
        </pc:sldMkLst>
      </pc:sldChg>
      <pc:sldChg chg="addSp modSp">
        <pc:chgData name="Vanessa Matthews" userId="S::vanessa.matthews@roehampton.ac.uk::9e73e5ef-3c5c-468a-b955-e8b3798ce1d7" providerId="AD" clId="Web-{E677FBC7-9FCD-3F97-774F-654A2185694A}" dt="2024-07-01T10:03:48.727" v="112" actId="1076"/>
        <pc:sldMkLst>
          <pc:docMk/>
          <pc:sldMk cId="2530273243" sldId="278"/>
        </pc:sldMkLst>
      </pc:sldChg>
    </pc:docChg>
  </pc:docChgLst>
  <pc:docChgLst>
    <pc:chgData name="Vanessa Matthews" userId="S::vanessa.matthews@roehampton.ac.uk::9e73e5ef-3c5c-468a-b955-e8b3798ce1d7" providerId="AD" clId="Web-{CDDA886A-1887-A12E-1A31-5A9FD2803BD1}"/>
    <pc:docChg chg="modSld">
      <pc:chgData name="Vanessa Matthews" userId="S::vanessa.matthews@roehampton.ac.uk::9e73e5ef-3c5c-468a-b955-e8b3798ce1d7" providerId="AD" clId="Web-{CDDA886A-1887-A12E-1A31-5A9FD2803BD1}" dt="2025-07-02T14:45:43.563" v="23" actId="20577"/>
      <pc:docMkLst>
        <pc:docMk/>
      </pc:docMkLst>
      <pc:sldChg chg="modSp">
        <pc:chgData name="Vanessa Matthews" userId="S::vanessa.matthews@roehampton.ac.uk::9e73e5ef-3c5c-468a-b955-e8b3798ce1d7" providerId="AD" clId="Web-{CDDA886A-1887-A12E-1A31-5A9FD2803BD1}" dt="2025-07-02T14:45:43.563" v="23" actId="20577"/>
        <pc:sldMkLst>
          <pc:docMk/>
          <pc:sldMk cId="3358996618" sldId="279"/>
        </pc:sldMkLst>
        <pc:spChg chg="mod">
          <ac:chgData name="Vanessa Matthews" userId="S::vanessa.matthews@roehampton.ac.uk::9e73e5ef-3c5c-468a-b955-e8b3798ce1d7" providerId="AD" clId="Web-{CDDA886A-1887-A12E-1A31-5A9FD2803BD1}" dt="2025-07-02T14:45:43.563" v="23" actId="20577"/>
          <ac:spMkLst>
            <pc:docMk/>
            <pc:sldMk cId="3358996618" sldId="279"/>
            <ac:spMk id="2" creationId="{1B3FC62B-3AEF-0C36-4564-16A3832C6229}"/>
          </ac:spMkLst>
        </pc:spChg>
        <pc:graphicFrameChg chg="mod modGraphic">
          <ac:chgData name="Vanessa Matthews" userId="S::vanessa.matthews@roehampton.ac.uk::9e73e5ef-3c5c-468a-b955-e8b3798ce1d7" providerId="AD" clId="Web-{CDDA886A-1887-A12E-1A31-5A9FD2803BD1}" dt="2025-07-02T14:43:13.433" v="21"/>
          <ac:graphicFrameMkLst>
            <pc:docMk/>
            <pc:sldMk cId="3358996618" sldId="279"/>
            <ac:graphicFrameMk id="5" creationId="{12D448CA-B6FF-9744-7E97-0C90153FF3FF}"/>
          </ac:graphicFrameMkLst>
        </pc:graphicFrameChg>
      </pc:sldChg>
    </pc:docChg>
  </pc:docChgLst>
  <pc:docChgLst>
    <pc:chgData name="Vanessa Matthews" userId="S::vanessa.matthews@roehampton.ac.uk::9e73e5ef-3c5c-468a-b955-e8b3798ce1d7" providerId="AD" clId="Web-{84D5CDBC-D1E2-3771-B097-B43FD4CCC42F}"/>
    <pc:docChg chg="modSld">
      <pc:chgData name="Vanessa Matthews" userId="S::vanessa.matthews@roehampton.ac.uk::9e73e5ef-3c5c-468a-b955-e8b3798ce1d7" providerId="AD" clId="Web-{84D5CDBC-D1E2-3771-B097-B43FD4CCC42F}" dt="2025-07-02T11:26:20.368" v="38" actId="1076"/>
      <pc:docMkLst>
        <pc:docMk/>
      </pc:docMkLst>
      <pc:sldChg chg="addSp modSp">
        <pc:chgData name="Vanessa Matthews" userId="S::vanessa.matthews@roehampton.ac.uk::9e73e5ef-3c5c-468a-b955-e8b3798ce1d7" providerId="AD" clId="Web-{84D5CDBC-D1E2-3771-B097-B43FD4CCC42F}" dt="2025-07-02T11:26:20.368" v="38" actId="1076"/>
        <pc:sldMkLst>
          <pc:docMk/>
          <pc:sldMk cId="3147584778" sldId="276"/>
        </pc:sldMkLst>
        <pc:spChg chg="mod">
          <ac:chgData name="Vanessa Matthews" userId="S::vanessa.matthews@roehampton.ac.uk::9e73e5ef-3c5c-468a-b955-e8b3798ce1d7" providerId="AD" clId="Web-{84D5CDBC-D1E2-3771-B097-B43FD4CCC42F}" dt="2025-07-02T11:01:28.335" v="31"/>
          <ac:spMkLst>
            <pc:docMk/>
            <pc:sldMk cId="3147584778" sldId="276"/>
            <ac:spMk id="5" creationId="{B43D04A8-0143-2A60-FB83-07E5C533808C}"/>
          </ac:spMkLst>
        </pc:spChg>
        <pc:spChg chg="mod">
          <ac:chgData name="Vanessa Matthews" userId="S::vanessa.matthews@roehampton.ac.uk::9e73e5ef-3c5c-468a-b955-e8b3798ce1d7" providerId="AD" clId="Web-{84D5CDBC-D1E2-3771-B097-B43FD4CCC42F}" dt="2025-07-02T11:01:32.898" v="33"/>
          <ac:spMkLst>
            <pc:docMk/>
            <pc:sldMk cId="3147584778" sldId="276"/>
            <ac:spMk id="7" creationId="{9751CA60-CB64-8F01-D420-B03ED5303B84}"/>
          </ac:spMkLst>
        </pc:spChg>
        <pc:spChg chg="mod">
          <ac:chgData name="Vanessa Matthews" userId="S::vanessa.matthews@roehampton.ac.uk::9e73e5ef-3c5c-468a-b955-e8b3798ce1d7" providerId="AD" clId="Web-{84D5CDBC-D1E2-3771-B097-B43FD4CCC42F}" dt="2025-07-02T11:15:11.387" v="35"/>
          <ac:spMkLst>
            <pc:docMk/>
            <pc:sldMk cId="3147584778" sldId="276"/>
            <ac:spMk id="8" creationId="{AF473CCA-65F6-C209-F4E2-0FB3662F3AE8}"/>
          </ac:spMkLst>
        </pc:spChg>
        <pc:picChg chg="add mod">
          <ac:chgData name="Vanessa Matthews" userId="S::vanessa.matthews@roehampton.ac.uk::9e73e5ef-3c5c-468a-b955-e8b3798ce1d7" providerId="AD" clId="Web-{84D5CDBC-D1E2-3771-B097-B43FD4CCC42F}" dt="2025-07-02T11:26:20.368" v="38" actId="1076"/>
          <ac:picMkLst>
            <pc:docMk/>
            <pc:sldMk cId="3147584778" sldId="276"/>
            <ac:picMk id="3" creationId="{D4AE0B56-5ED7-DAE9-B445-80C1C4B30D19}"/>
          </ac:picMkLst>
        </pc:picChg>
      </pc:sldChg>
      <pc:sldChg chg="modSp">
        <pc:chgData name="Vanessa Matthews" userId="S::vanessa.matthews@roehampton.ac.uk::9e73e5ef-3c5c-468a-b955-e8b3798ce1d7" providerId="AD" clId="Web-{84D5CDBC-D1E2-3771-B097-B43FD4CCC42F}" dt="2025-07-02T10:58:31.390" v="16" actId="20577"/>
        <pc:sldMkLst>
          <pc:docMk/>
          <pc:sldMk cId="4188806100" sldId="280"/>
        </pc:sldMkLst>
        <pc:spChg chg="mod">
          <ac:chgData name="Vanessa Matthews" userId="S::vanessa.matthews@roehampton.ac.uk::9e73e5ef-3c5c-468a-b955-e8b3798ce1d7" providerId="AD" clId="Web-{84D5CDBC-D1E2-3771-B097-B43FD4CCC42F}" dt="2025-07-02T10:58:31.390" v="16" actId="20577"/>
          <ac:spMkLst>
            <pc:docMk/>
            <pc:sldMk cId="4188806100" sldId="280"/>
            <ac:spMk id="3" creationId="{DE20DF3E-5C6F-C6DB-03E4-1868C666256F}"/>
          </ac:spMkLst>
        </pc:spChg>
      </pc:sldChg>
      <pc:sldChg chg="modSp">
        <pc:chgData name="Vanessa Matthews" userId="S::vanessa.matthews@roehampton.ac.uk::9e73e5ef-3c5c-468a-b955-e8b3798ce1d7" providerId="AD" clId="Web-{84D5CDBC-D1E2-3771-B097-B43FD4CCC42F}" dt="2025-07-02T10:59:29.455" v="27" actId="1076"/>
        <pc:sldMkLst>
          <pc:docMk/>
          <pc:sldMk cId="3312093804" sldId="297"/>
        </pc:sldMkLst>
        <pc:spChg chg="mod">
          <ac:chgData name="Vanessa Matthews" userId="S::vanessa.matthews@roehampton.ac.uk::9e73e5ef-3c5c-468a-b955-e8b3798ce1d7" providerId="AD" clId="Web-{84D5CDBC-D1E2-3771-B097-B43FD4CCC42F}" dt="2025-07-02T10:59:24.049" v="26" actId="20577"/>
          <ac:spMkLst>
            <pc:docMk/>
            <pc:sldMk cId="3312093804" sldId="297"/>
            <ac:spMk id="2" creationId="{DB8AC6EE-68E1-B619-08C3-D603EB2296DF}"/>
          </ac:spMkLst>
        </pc:spChg>
        <pc:picChg chg="mod">
          <ac:chgData name="Vanessa Matthews" userId="S::vanessa.matthews@roehampton.ac.uk::9e73e5ef-3c5c-468a-b955-e8b3798ce1d7" providerId="AD" clId="Web-{84D5CDBC-D1E2-3771-B097-B43FD4CCC42F}" dt="2025-07-02T10:59:29.455" v="27" actId="1076"/>
          <ac:picMkLst>
            <pc:docMk/>
            <pc:sldMk cId="3312093804" sldId="297"/>
            <ac:picMk id="3" creationId="{BE69CDD7-3691-B96F-A1B1-C9EE4EDC738E}"/>
          </ac:picMkLst>
        </pc:picChg>
      </pc:sldChg>
    </pc:docChg>
  </pc:docChgLst>
  <pc:docChgLst>
    <pc:chgData name="Vanessa Matthews" userId="S::vanessa.matthews@roehampton.ac.uk::9e73e5ef-3c5c-468a-b955-e8b3798ce1d7" providerId="AD" clId="Web-{7907E10A-2CEA-BC20-EAC3-A1DF13D87EA5}"/>
    <pc:docChg chg="modSld">
      <pc:chgData name="Vanessa Matthews" userId="S::vanessa.matthews@roehampton.ac.uk::9e73e5ef-3c5c-468a-b955-e8b3798ce1d7" providerId="AD" clId="Web-{7907E10A-2CEA-BC20-EAC3-A1DF13D87EA5}" dt="2025-06-26T09:22:56.798" v="59"/>
      <pc:docMkLst>
        <pc:docMk/>
      </pc:docMkLst>
      <pc:sldChg chg="addSp delSp modSp mod modClrScheme chgLayout">
        <pc:chgData name="Vanessa Matthews" userId="S::vanessa.matthews@roehampton.ac.uk::9e73e5ef-3c5c-468a-b955-e8b3798ce1d7" providerId="AD" clId="Web-{7907E10A-2CEA-BC20-EAC3-A1DF13D87EA5}" dt="2025-06-25T21:09:49.940" v="58" actId="14100"/>
        <pc:sldMkLst>
          <pc:docMk/>
          <pc:sldMk cId="2867481781" sldId="272"/>
        </pc:sldMkLst>
        <pc:spChg chg="add mod ord">
          <ac:chgData name="Vanessa Matthews" userId="S::vanessa.matthews@roehampton.ac.uk::9e73e5ef-3c5c-468a-b955-e8b3798ce1d7" providerId="AD" clId="Web-{7907E10A-2CEA-BC20-EAC3-A1DF13D87EA5}" dt="2025-06-25T21:09:49.940" v="58" actId="14100"/>
          <ac:spMkLst>
            <pc:docMk/>
            <pc:sldMk cId="2867481781" sldId="272"/>
            <ac:spMk id="4" creationId="{475BDA16-BA92-82EA-D285-FA4D13EC1FDD}"/>
          </ac:spMkLst>
        </pc:spChg>
        <pc:picChg chg="mod modCrop">
          <ac:chgData name="Vanessa Matthews" userId="S::vanessa.matthews@roehampton.ac.uk::9e73e5ef-3c5c-468a-b955-e8b3798ce1d7" providerId="AD" clId="Web-{7907E10A-2CEA-BC20-EAC3-A1DF13D87EA5}" dt="2025-06-25T21:05:39.132" v="16" actId="1076"/>
          <ac:picMkLst>
            <pc:docMk/>
            <pc:sldMk cId="2867481781" sldId="272"/>
            <ac:picMk id="2" creationId="{2FB154F5-231B-4D6D-ADFA-83BECC29D9E0}"/>
          </ac:picMkLst>
        </pc:picChg>
      </pc:sldChg>
      <pc:sldChg chg="addSp delSp modSp">
        <pc:chgData name="Vanessa Matthews" userId="S::vanessa.matthews@roehampton.ac.uk::9e73e5ef-3c5c-468a-b955-e8b3798ce1d7" providerId="AD" clId="Web-{7907E10A-2CEA-BC20-EAC3-A1DF13D87EA5}" dt="2025-06-25T21:09:42.909" v="57" actId="14100"/>
        <pc:sldMkLst>
          <pc:docMk/>
          <pc:sldMk cId="791446884" sldId="274"/>
        </pc:sldMkLst>
        <pc:spChg chg="add mod">
          <ac:chgData name="Vanessa Matthews" userId="S::vanessa.matthews@roehampton.ac.uk::9e73e5ef-3c5c-468a-b955-e8b3798ce1d7" providerId="AD" clId="Web-{7907E10A-2CEA-BC20-EAC3-A1DF13D87EA5}" dt="2025-06-25T21:09:42.909" v="57" actId="14100"/>
          <ac:spMkLst>
            <pc:docMk/>
            <pc:sldMk cId="791446884" sldId="274"/>
            <ac:spMk id="7" creationId="{CBF852BC-A59B-52CC-312D-9902F3163733}"/>
          </ac:spMkLst>
        </pc:spChg>
        <pc:picChg chg="add mod">
          <ac:chgData name="Vanessa Matthews" userId="S::vanessa.matthews@roehampton.ac.uk::9e73e5ef-3c5c-468a-b955-e8b3798ce1d7" providerId="AD" clId="Web-{7907E10A-2CEA-BC20-EAC3-A1DF13D87EA5}" dt="2025-06-25T21:09:17.627" v="52" actId="1076"/>
          <ac:picMkLst>
            <pc:docMk/>
            <pc:sldMk cId="791446884" sldId="274"/>
            <ac:picMk id="5" creationId="{1B43A210-38A3-35E1-65EE-D8C5D27359CA}"/>
          </ac:picMkLst>
        </pc:picChg>
      </pc:sldChg>
      <pc:sldChg chg="delSp">
        <pc:chgData name="Vanessa Matthews" userId="S::vanessa.matthews@roehampton.ac.uk::9e73e5ef-3c5c-468a-b955-e8b3798ce1d7" providerId="AD" clId="Web-{7907E10A-2CEA-BC20-EAC3-A1DF13D87EA5}" dt="2025-06-26T09:22:56.798" v="59"/>
        <pc:sldMkLst>
          <pc:docMk/>
          <pc:sldMk cId="3147584778" sldId="276"/>
        </pc:sldMkLst>
      </pc:sldChg>
      <pc:sldChg chg="modSp">
        <pc:chgData name="Vanessa Matthews" userId="S::vanessa.matthews@roehampton.ac.uk::9e73e5ef-3c5c-468a-b955-e8b3798ce1d7" providerId="AD" clId="Web-{7907E10A-2CEA-BC20-EAC3-A1DF13D87EA5}" dt="2025-06-25T21:03:24.371" v="4" actId="20577"/>
        <pc:sldMkLst>
          <pc:docMk/>
          <pc:sldMk cId="874669534" sldId="281"/>
        </pc:sldMkLst>
        <pc:spChg chg="mod">
          <ac:chgData name="Vanessa Matthews" userId="S::vanessa.matthews@roehampton.ac.uk::9e73e5ef-3c5c-468a-b955-e8b3798ce1d7" providerId="AD" clId="Web-{7907E10A-2CEA-BC20-EAC3-A1DF13D87EA5}" dt="2025-06-25T21:03:24.371" v="4" actId="20577"/>
          <ac:spMkLst>
            <pc:docMk/>
            <pc:sldMk cId="874669534" sldId="281"/>
            <ac:spMk id="3" creationId="{1BCD38C0-875F-4DE7-859D-E1C9B853AE20}"/>
          </ac:spMkLst>
        </pc:spChg>
      </pc:sldChg>
    </pc:docChg>
  </pc:docChgLst>
  <pc:docChgLst>
    <pc:chgData name="Vanessa Matthews" userId="9e73e5ef-3c5c-468a-b955-e8b3798ce1d7" providerId="ADAL" clId="{2E762D4C-11C6-994F-BC9E-0AD9FC383507}"/>
    <pc:docChg chg="custSel modSld">
      <pc:chgData name="Vanessa Matthews" userId="9e73e5ef-3c5c-468a-b955-e8b3798ce1d7" providerId="ADAL" clId="{2E762D4C-11C6-994F-BC9E-0AD9FC383507}" dt="2025-07-02T11:41:04.664" v="149" actId="20577"/>
      <pc:docMkLst>
        <pc:docMk/>
      </pc:docMkLst>
      <pc:sldChg chg="modSp mod">
        <pc:chgData name="Vanessa Matthews" userId="9e73e5ef-3c5c-468a-b955-e8b3798ce1d7" providerId="ADAL" clId="{2E762D4C-11C6-994F-BC9E-0AD9FC383507}" dt="2025-07-02T11:41:04.664" v="149" actId="20577"/>
        <pc:sldMkLst>
          <pc:docMk/>
          <pc:sldMk cId="3093630558" sldId="256"/>
        </pc:sldMkLst>
        <pc:spChg chg="mod">
          <ac:chgData name="Vanessa Matthews" userId="9e73e5ef-3c5c-468a-b955-e8b3798ce1d7" providerId="ADAL" clId="{2E762D4C-11C6-994F-BC9E-0AD9FC383507}" dt="2025-07-02T11:41:04.664" v="149" actId="20577"/>
          <ac:spMkLst>
            <pc:docMk/>
            <pc:sldMk cId="3093630558" sldId="256"/>
            <ac:spMk id="2" creationId="{635E14B1-D01A-BD46-DDBD-0992D32E51BF}"/>
          </ac:spMkLst>
        </pc:spChg>
      </pc:sldChg>
      <pc:sldChg chg="modSp">
        <pc:chgData name="Vanessa Matthews" userId="9e73e5ef-3c5c-468a-b955-e8b3798ce1d7" providerId="ADAL" clId="{2E762D4C-11C6-994F-BC9E-0AD9FC383507}" dt="2025-07-02T11:27:05.166" v="0"/>
        <pc:sldMkLst>
          <pc:docMk/>
          <pc:sldMk cId="3147584778" sldId="276"/>
        </pc:sldMkLst>
        <pc:picChg chg="mod">
          <ac:chgData name="Vanessa Matthews" userId="9e73e5ef-3c5c-468a-b955-e8b3798ce1d7" providerId="ADAL" clId="{2E762D4C-11C6-994F-BC9E-0AD9FC383507}" dt="2025-07-02T11:27:05.166" v="0"/>
          <ac:picMkLst>
            <pc:docMk/>
            <pc:sldMk cId="3147584778" sldId="276"/>
            <ac:picMk id="3" creationId="{D4AE0B56-5ED7-DAE9-B445-80C1C4B30D19}"/>
          </ac:picMkLst>
        </pc:picChg>
      </pc:sldChg>
      <pc:sldChg chg="modSp mod">
        <pc:chgData name="Vanessa Matthews" userId="9e73e5ef-3c5c-468a-b955-e8b3798ce1d7" providerId="ADAL" clId="{2E762D4C-11C6-994F-BC9E-0AD9FC383507}" dt="2025-07-02T11:30:39.909" v="60" actId="1036"/>
        <pc:sldMkLst>
          <pc:docMk/>
          <pc:sldMk cId="3358996618" sldId="279"/>
        </pc:sldMkLst>
        <pc:graphicFrameChg chg="modGraphic">
          <ac:chgData name="Vanessa Matthews" userId="9e73e5ef-3c5c-468a-b955-e8b3798ce1d7" providerId="ADAL" clId="{2E762D4C-11C6-994F-BC9E-0AD9FC383507}" dt="2025-07-02T11:28:58.153" v="25" actId="113"/>
          <ac:graphicFrameMkLst>
            <pc:docMk/>
            <pc:sldMk cId="3358996618" sldId="279"/>
            <ac:graphicFrameMk id="5" creationId="{12D448CA-B6FF-9744-7E97-0C90153FF3FF}"/>
          </ac:graphicFrameMkLst>
        </pc:graphicFrameChg>
        <pc:picChg chg="mod">
          <ac:chgData name="Vanessa Matthews" userId="9e73e5ef-3c5c-468a-b955-e8b3798ce1d7" providerId="ADAL" clId="{2E762D4C-11C6-994F-BC9E-0AD9FC383507}" dt="2025-07-02T11:30:14.264" v="34" actId="1036"/>
          <ac:picMkLst>
            <pc:docMk/>
            <pc:sldMk cId="3358996618" sldId="279"/>
            <ac:picMk id="7" creationId="{302B72D9-D928-F193-38D3-C0D23D6ADE03}"/>
          </ac:picMkLst>
        </pc:picChg>
        <pc:picChg chg="mod">
          <ac:chgData name="Vanessa Matthews" userId="9e73e5ef-3c5c-468a-b955-e8b3798ce1d7" providerId="ADAL" clId="{2E762D4C-11C6-994F-BC9E-0AD9FC383507}" dt="2025-07-02T11:30:16.396" v="36" actId="1036"/>
          <ac:picMkLst>
            <pc:docMk/>
            <pc:sldMk cId="3358996618" sldId="279"/>
            <ac:picMk id="8" creationId="{308AD3A2-EB2B-7C3C-6581-73DA296DEFAC}"/>
          </ac:picMkLst>
        </pc:picChg>
        <pc:picChg chg="mod">
          <ac:chgData name="Vanessa Matthews" userId="9e73e5ef-3c5c-468a-b955-e8b3798ce1d7" providerId="ADAL" clId="{2E762D4C-11C6-994F-BC9E-0AD9FC383507}" dt="2025-07-02T11:30:19.126" v="38" actId="1036"/>
          <ac:picMkLst>
            <pc:docMk/>
            <pc:sldMk cId="3358996618" sldId="279"/>
            <ac:picMk id="11" creationId="{D7138C87-424D-25E5-C829-8A682DD6A3D2}"/>
          </ac:picMkLst>
        </pc:picChg>
        <pc:picChg chg="mod">
          <ac:chgData name="Vanessa Matthews" userId="9e73e5ef-3c5c-468a-b955-e8b3798ce1d7" providerId="ADAL" clId="{2E762D4C-11C6-994F-BC9E-0AD9FC383507}" dt="2025-07-02T11:30:22.328" v="41" actId="1036"/>
          <ac:picMkLst>
            <pc:docMk/>
            <pc:sldMk cId="3358996618" sldId="279"/>
            <ac:picMk id="13" creationId="{93F1D90D-F44B-29C9-D929-A3FB089F72B1}"/>
          </ac:picMkLst>
        </pc:picChg>
        <pc:picChg chg="mod">
          <ac:chgData name="Vanessa Matthews" userId="9e73e5ef-3c5c-468a-b955-e8b3798ce1d7" providerId="ADAL" clId="{2E762D4C-11C6-994F-BC9E-0AD9FC383507}" dt="2025-07-02T11:30:25.462" v="45" actId="1038"/>
          <ac:picMkLst>
            <pc:docMk/>
            <pc:sldMk cId="3358996618" sldId="279"/>
            <ac:picMk id="14" creationId="{DB5E767E-281A-7734-4268-D9D301918CEB}"/>
          </ac:picMkLst>
        </pc:picChg>
        <pc:picChg chg="mod">
          <ac:chgData name="Vanessa Matthews" userId="9e73e5ef-3c5c-468a-b955-e8b3798ce1d7" providerId="ADAL" clId="{2E762D4C-11C6-994F-BC9E-0AD9FC383507}" dt="2025-07-02T11:30:27.612" v="48" actId="1036"/>
          <ac:picMkLst>
            <pc:docMk/>
            <pc:sldMk cId="3358996618" sldId="279"/>
            <ac:picMk id="15" creationId="{00CF54BA-4782-B951-A1DD-5D4995177AEB}"/>
          </ac:picMkLst>
        </pc:picChg>
        <pc:picChg chg="mod">
          <ac:chgData name="Vanessa Matthews" userId="9e73e5ef-3c5c-468a-b955-e8b3798ce1d7" providerId="ADAL" clId="{2E762D4C-11C6-994F-BC9E-0AD9FC383507}" dt="2025-07-02T11:30:31.915" v="52" actId="1036"/>
          <ac:picMkLst>
            <pc:docMk/>
            <pc:sldMk cId="3358996618" sldId="279"/>
            <ac:picMk id="17" creationId="{4653521E-24A8-515E-7723-38861907D254}"/>
          </ac:picMkLst>
        </pc:picChg>
        <pc:picChg chg="mod">
          <ac:chgData name="Vanessa Matthews" userId="9e73e5ef-3c5c-468a-b955-e8b3798ce1d7" providerId="ADAL" clId="{2E762D4C-11C6-994F-BC9E-0AD9FC383507}" dt="2025-07-02T11:30:35.197" v="56" actId="1036"/>
          <ac:picMkLst>
            <pc:docMk/>
            <pc:sldMk cId="3358996618" sldId="279"/>
            <ac:picMk id="18" creationId="{5A4E9B22-54A0-6980-77FF-75F0AEA87217}"/>
          </ac:picMkLst>
        </pc:picChg>
        <pc:picChg chg="mod">
          <ac:chgData name="Vanessa Matthews" userId="9e73e5ef-3c5c-468a-b955-e8b3798ce1d7" providerId="ADAL" clId="{2E762D4C-11C6-994F-BC9E-0AD9FC383507}" dt="2025-07-02T11:30:36.860" v="59" actId="1036"/>
          <ac:picMkLst>
            <pc:docMk/>
            <pc:sldMk cId="3358996618" sldId="279"/>
            <ac:picMk id="19" creationId="{DA9D8701-70AC-F575-68D7-23A5C12FE134}"/>
          </ac:picMkLst>
        </pc:picChg>
        <pc:picChg chg="mod">
          <ac:chgData name="Vanessa Matthews" userId="9e73e5ef-3c5c-468a-b955-e8b3798ce1d7" providerId="ADAL" clId="{2E762D4C-11C6-994F-BC9E-0AD9FC383507}" dt="2025-07-02T11:30:39.909" v="60" actId="1036"/>
          <ac:picMkLst>
            <pc:docMk/>
            <pc:sldMk cId="3358996618" sldId="279"/>
            <ac:picMk id="21" creationId="{EDC65C80-8202-7A87-B5A8-FB2B9DC788D4}"/>
          </ac:picMkLst>
        </pc:picChg>
      </pc:sldChg>
      <pc:sldChg chg="modSp mod">
        <pc:chgData name="Vanessa Matthews" userId="9e73e5ef-3c5c-468a-b955-e8b3798ce1d7" providerId="ADAL" clId="{2E762D4C-11C6-994F-BC9E-0AD9FC383507}" dt="2025-07-02T11:38:21.667" v="148" actId="1076"/>
        <pc:sldMkLst>
          <pc:docMk/>
          <pc:sldMk cId="4188806100" sldId="280"/>
        </pc:sldMkLst>
        <pc:spChg chg="mod">
          <ac:chgData name="Vanessa Matthews" userId="9e73e5ef-3c5c-468a-b955-e8b3798ce1d7" providerId="ADAL" clId="{2E762D4C-11C6-994F-BC9E-0AD9FC383507}" dt="2025-07-02T11:38:21.667" v="148" actId="1076"/>
          <ac:spMkLst>
            <pc:docMk/>
            <pc:sldMk cId="4188806100" sldId="280"/>
            <ac:spMk id="2" creationId="{26701A07-998F-C06F-D74F-4F772D18A566}"/>
          </ac:spMkLst>
        </pc:spChg>
        <pc:spChg chg="mod">
          <ac:chgData name="Vanessa Matthews" userId="9e73e5ef-3c5c-468a-b955-e8b3798ce1d7" providerId="ADAL" clId="{2E762D4C-11C6-994F-BC9E-0AD9FC383507}" dt="2025-07-02T11:32:10.590" v="140" actId="20577"/>
          <ac:spMkLst>
            <pc:docMk/>
            <pc:sldMk cId="4188806100" sldId="280"/>
            <ac:spMk id="3" creationId="{DE20DF3E-5C6F-C6DB-03E4-1868C666256F}"/>
          </ac:spMkLst>
        </pc:spChg>
      </pc:sldChg>
      <pc:sldChg chg="modSp mod">
        <pc:chgData name="Vanessa Matthews" userId="9e73e5ef-3c5c-468a-b955-e8b3798ce1d7" providerId="ADAL" clId="{2E762D4C-11C6-994F-BC9E-0AD9FC383507}" dt="2025-07-02T11:27:23.186" v="1" actId="20577"/>
        <pc:sldMkLst>
          <pc:docMk/>
          <pc:sldMk cId="874669534" sldId="281"/>
        </pc:sldMkLst>
        <pc:spChg chg="mod">
          <ac:chgData name="Vanessa Matthews" userId="9e73e5ef-3c5c-468a-b955-e8b3798ce1d7" providerId="ADAL" clId="{2E762D4C-11C6-994F-BC9E-0AD9FC383507}" dt="2025-07-02T11:27:23.186" v="1" actId="20577"/>
          <ac:spMkLst>
            <pc:docMk/>
            <pc:sldMk cId="874669534" sldId="281"/>
            <ac:spMk id="2" creationId="{3CC45243-E130-BA10-4F9F-73BECE92DC99}"/>
          </ac:spMkLst>
        </pc:spChg>
      </pc:sldChg>
      <pc:sldChg chg="modSp mod">
        <pc:chgData name="Vanessa Matthews" userId="9e73e5ef-3c5c-468a-b955-e8b3798ce1d7" providerId="ADAL" clId="{2E762D4C-11C6-994F-BC9E-0AD9FC383507}" dt="2025-07-02T11:30:03.960" v="32" actId="1036"/>
        <pc:sldMkLst>
          <pc:docMk/>
          <pc:sldMk cId="1031510698" sldId="298"/>
        </pc:sldMkLst>
        <pc:spChg chg="mod">
          <ac:chgData name="Vanessa Matthews" userId="9e73e5ef-3c5c-468a-b955-e8b3798ce1d7" providerId="ADAL" clId="{2E762D4C-11C6-994F-BC9E-0AD9FC383507}" dt="2025-07-02T11:28:31.840" v="22" actId="255"/>
          <ac:spMkLst>
            <pc:docMk/>
            <pc:sldMk cId="1031510698" sldId="298"/>
            <ac:spMk id="24" creationId="{6F994CB3-ED57-AE07-80A5-A0F306B3579F}"/>
          </ac:spMkLst>
        </pc:spChg>
        <pc:graphicFrameChg chg="modGraphic">
          <ac:chgData name="Vanessa Matthews" userId="9e73e5ef-3c5c-468a-b955-e8b3798ce1d7" providerId="ADAL" clId="{2E762D4C-11C6-994F-BC9E-0AD9FC383507}" dt="2025-07-02T11:29:10.834" v="28" actId="403"/>
          <ac:graphicFrameMkLst>
            <pc:docMk/>
            <pc:sldMk cId="1031510698" sldId="298"/>
            <ac:graphicFrameMk id="5" creationId="{4A1A3467-EA19-830A-D47B-A97FB870A079}"/>
          </ac:graphicFrameMkLst>
        </pc:graphicFrameChg>
        <pc:picChg chg="mod">
          <ac:chgData name="Vanessa Matthews" userId="9e73e5ef-3c5c-468a-b955-e8b3798ce1d7" providerId="ADAL" clId="{2E762D4C-11C6-994F-BC9E-0AD9FC383507}" dt="2025-07-02T11:29:53.570" v="30" actId="1035"/>
          <ac:picMkLst>
            <pc:docMk/>
            <pc:sldMk cId="1031510698" sldId="298"/>
            <ac:picMk id="7" creationId="{B00164C4-291B-A7F9-716D-9CEBE82493D1}"/>
          </ac:picMkLst>
        </pc:picChg>
        <pc:picChg chg="mod">
          <ac:chgData name="Vanessa Matthews" userId="9e73e5ef-3c5c-468a-b955-e8b3798ce1d7" providerId="ADAL" clId="{2E762D4C-11C6-994F-BC9E-0AD9FC383507}" dt="2025-07-02T11:30:03.960" v="32" actId="1036"/>
          <ac:picMkLst>
            <pc:docMk/>
            <pc:sldMk cId="1031510698" sldId="298"/>
            <ac:picMk id="13" creationId="{897D2179-E694-B9F0-A8D2-C54729656CE3}"/>
          </ac:picMkLst>
        </pc:picChg>
        <pc:picChg chg="mod">
          <ac:chgData name="Vanessa Matthews" userId="9e73e5ef-3c5c-468a-b955-e8b3798ce1d7" providerId="ADAL" clId="{2E762D4C-11C6-994F-BC9E-0AD9FC383507}" dt="2025-07-02T11:30:00.403" v="31" actId="1036"/>
          <ac:picMkLst>
            <pc:docMk/>
            <pc:sldMk cId="1031510698" sldId="298"/>
            <ac:picMk id="15" creationId="{6C549BEB-4556-C61E-FAC9-0170E9523260}"/>
          </ac:picMkLst>
        </pc:picChg>
      </pc:sldChg>
    </pc:docChg>
  </pc:docChgLst>
  <pc:docChgLst>
    <pc:chgData name="Vanessa Matthews" userId="S::vanessa.matthews@roehampton.ac.uk::9e73e5ef-3c5c-468a-b955-e8b3798ce1d7" providerId="AD" clId="Web-{710188F8-F1F6-01F5-FEC7-D6891C5771D2}"/>
    <pc:docChg chg="modSld">
      <pc:chgData name="Vanessa Matthews" userId="S::vanessa.matthews@roehampton.ac.uk::9e73e5ef-3c5c-468a-b955-e8b3798ce1d7" providerId="AD" clId="Web-{710188F8-F1F6-01F5-FEC7-D6891C5771D2}" dt="2024-07-03T16:08:32.177" v="49" actId="1076"/>
      <pc:docMkLst>
        <pc:docMk/>
      </pc:docMkLst>
      <pc:sldChg chg="modSp">
        <pc:chgData name="Vanessa Matthews" userId="S::vanessa.matthews@roehampton.ac.uk::9e73e5ef-3c5c-468a-b955-e8b3798ce1d7" providerId="AD" clId="Web-{710188F8-F1F6-01F5-FEC7-D6891C5771D2}" dt="2024-07-03T16:01:22.993" v="2" actId="20577"/>
        <pc:sldMkLst>
          <pc:docMk/>
          <pc:sldMk cId="3093630558" sldId="256"/>
        </pc:sldMkLst>
      </pc:sldChg>
      <pc:sldChg chg="addSp delSp modSp">
        <pc:chgData name="Vanessa Matthews" userId="S::vanessa.matthews@roehampton.ac.uk::9e73e5ef-3c5c-468a-b955-e8b3798ce1d7" providerId="AD" clId="Web-{710188F8-F1F6-01F5-FEC7-D6891C5771D2}" dt="2024-07-03T16:08:32.177" v="49" actId="1076"/>
        <pc:sldMkLst>
          <pc:docMk/>
          <pc:sldMk cId="3312093804" sldId="297"/>
        </pc:sldMkLst>
      </pc:sldChg>
    </pc:docChg>
  </pc:docChgLst>
  <pc:docChgLst>
    <pc:chgData name="Nicola Treby" userId="S::nicola.treby@roehampton.ac.uk::d6787dea-114b-468a-a3dc-ccdb92c206a0" providerId="AD" clId="Web-{53B7444A-E618-479E-87D8-4A4047E0468F}"/>
    <pc:docChg chg="modSld">
      <pc:chgData name="Nicola Treby" userId="S::nicola.treby@roehampton.ac.uk::d6787dea-114b-468a-a3dc-ccdb92c206a0" providerId="AD" clId="Web-{53B7444A-E618-479E-87D8-4A4047E0468F}" dt="2025-06-27T09:48:09.865" v="26" actId="20577"/>
      <pc:docMkLst>
        <pc:docMk/>
      </pc:docMkLst>
      <pc:sldChg chg="modSp">
        <pc:chgData name="Nicola Treby" userId="S::nicola.treby@roehampton.ac.uk::d6787dea-114b-468a-a3dc-ccdb92c206a0" providerId="AD" clId="Web-{53B7444A-E618-479E-87D8-4A4047E0468F}" dt="2025-06-27T09:48:09.865" v="26" actId="20577"/>
        <pc:sldMkLst>
          <pc:docMk/>
          <pc:sldMk cId="3093630558" sldId="256"/>
        </pc:sldMkLst>
        <pc:spChg chg="mod">
          <ac:chgData name="Nicola Treby" userId="S::nicola.treby@roehampton.ac.uk::d6787dea-114b-468a-a3dc-ccdb92c206a0" providerId="AD" clId="Web-{53B7444A-E618-479E-87D8-4A4047E0468F}" dt="2025-06-27T09:48:09.865" v="26" actId="20577"/>
          <ac:spMkLst>
            <pc:docMk/>
            <pc:sldMk cId="3093630558" sldId="256"/>
            <ac:spMk id="3" creationId="{D94578A3-AC08-3442-ED43-F0085E5016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9EE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DD2F-B59A-765C-CB39-6016CDE73D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CD203BD-122A-A3E6-1BA7-FACE70276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B52105B-BD9A-8FB1-78A1-D79D9492EDED}"/>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5" name="Footer Placeholder 4">
            <a:extLst>
              <a:ext uri="{FF2B5EF4-FFF2-40B4-BE49-F238E27FC236}">
                <a16:creationId xmlns:a16="http://schemas.microsoft.com/office/drawing/2014/main" id="{E46A3EF8-5AD4-4F8F-17E1-EA50A7186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3ED791-1CD0-0FA2-2DE7-3F14D55BAA31}"/>
              </a:ext>
            </a:extLst>
          </p:cNvPr>
          <p:cNvSpPr>
            <a:spLocks noGrp="1"/>
          </p:cNvSpPr>
          <p:nvPr>
            <p:ph type="sldNum" sz="quarter" idx="12"/>
          </p:nvPr>
        </p:nvSpPr>
        <p:spPr/>
        <p:txBody>
          <a:bodyPr/>
          <a:lstStyle/>
          <a:p>
            <a:fld id="{D2759025-7DB1-4FB0-895B-F8EC0BF40677}" type="slidenum">
              <a:rPr lang="en-GB" smtClean="0"/>
              <a:t>‹#›</a:t>
            </a:fld>
            <a:endParaRPr lang="en-GB"/>
          </a:p>
        </p:txBody>
      </p:sp>
      <p:grpSp>
        <p:nvGrpSpPr>
          <p:cNvPr id="7" name="Group 6">
            <a:extLst>
              <a:ext uri="{FF2B5EF4-FFF2-40B4-BE49-F238E27FC236}">
                <a16:creationId xmlns:a16="http://schemas.microsoft.com/office/drawing/2014/main" id="{4119220A-FA61-1946-7851-DCBC3CFA60E9}"/>
              </a:ext>
            </a:extLst>
          </p:cNvPr>
          <p:cNvGrpSpPr/>
          <p:nvPr userDrawn="1"/>
        </p:nvGrpSpPr>
        <p:grpSpPr>
          <a:xfrm>
            <a:off x="-6213" y="0"/>
            <a:ext cx="12204426" cy="6858001"/>
            <a:chOff x="-10472" y="-2"/>
            <a:chExt cx="12204426" cy="6858001"/>
          </a:xfrm>
        </p:grpSpPr>
        <p:sp>
          <p:nvSpPr>
            <p:cNvPr id="8" name="Flowchart: Process 7">
              <a:extLst>
                <a:ext uri="{FF2B5EF4-FFF2-40B4-BE49-F238E27FC236}">
                  <a16:creationId xmlns:a16="http://schemas.microsoft.com/office/drawing/2014/main" id="{EDB39B46-45B8-6B23-3FC2-5BABE4F15CAB}"/>
                </a:ext>
              </a:extLst>
            </p:cNvPr>
            <p:cNvSpPr/>
            <p:nvPr userDrawn="1"/>
          </p:nvSpPr>
          <p:spPr>
            <a:xfrm rot="5400000">
              <a:off x="-3353440" y="3342967"/>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lowchart: Process 8">
              <a:extLst>
                <a:ext uri="{FF2B5EF4-FFF2-40B4-BE49-F238E27FC236}">
                  <a16:creationId xmlns:a16="http://schemas.microsoft.com/office/drawing/2014/main" id="{43FAEE9F-D87E-FFC0-05C6-4F4D9733EF99}"/>
                </a:ext>
              </a:extLst>
            </p:cNvPr>
            <p:cNvSpPr/>
            <p:nvPr userDrawn="1"/>
          </p:nvSpPr>
          <p:spPr>
            <a:xfrm>
              <a:off x="24407" y="0"/>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Process 9">
              <a:extLst>
                <a:ext uri="{FF2B5EF4-FFF2-40B4-BE49-F238E27FC236}">
                  <a16:creationId xmlns:a16="http://schemas.microsoft.com/office/drawing/2014/main" id="{FF237FB1-FDFF-A484-61A8-2F40E6D1D7D3}"/>
                </a:ext>
              </a:extLst>
            </p:cNvPr>
            <p:cNvSpPr/>
            <p:nvPr userDrawn="1"/>
          </p:nvSpPr>
          <p:spPr>
            <a:xfrm rot="5400000">
              <a:off x="8678922" y="3342966"/>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Process 10">
              <a:extLst>
                <a:ext uri="{FF2B5EF4-FFF2-40B4-BE49-F238E27FC236}">
                  <a16:creationId xmlns:a16="http://schemas.microsoft.com/office/drawing/2014/main" id="{C7AE8881-C8E5-0CAE-717E-4860EE7323EC}"/>
                </a:ext>
              </a:extLst>
            </p:cNvPr>
            <p:cNvSpPr/>
            <p:nvPr userDrawn="1"/>
          </p:nvSpPr>
          <p:spPr>
            <a:xfrm>
              <a:off x="1819" y="6685935"/>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46829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62F6-73B9-3553-D731-13CABDE335A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1CCCA4B-2FE9-1607-1F19-2E730BF102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E7D79F-243C-BC8D-315F-899000115146}"/>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5" name="Footer Placeholder 4">
            <a:extLst>
              <a:ext uri="{FF2B5EF4-FFF2-40B4-BE49-F238E27FC236}">
                <a16:creationId xmlns:a16="http://schemas.microsoft.com/office/drawing/2014/main" id="{63DE0FA3-2B1F-8054-55A1-3C5F4E7BED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0FFAB-09F6-4C72-EE38-546DE1CB8C37}"/>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238182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02CB2-2D34-E78C-934E-A14EB5B086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47AAA18-AF64-EDE7-CA85-F6BDED1B86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BFA406-D2AA-8BCD-FB0E-4FF97652E940}"/>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5" name="Footer Placeholder 4">
            <a:extLst>
              <a:ext uri="{FF2B5EF4-FFF2-40B4-BE49-F238E27FC236}">
                <a16:creationId xmlns:a16="http://schemas.microsoft.com/office/drawing/2014/main" id="{4E08E3C8-7A7F-ADE2-69E1-FE91929376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FC22C-2645-58A9-6AE6-CC949DC1FE42}"/>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112475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76413-C73F-D584-3354-9AC648E15B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E2316A5-5AD8-405D-931F-45A1E724C4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C3D3ADC-F9F9-42EA-0B07-AF4C3996BB54}"/>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5" name="Footer Placeholder 4">
            <a:extLst>
              <a:ext uri="{FF2B5EF4-FFF2-40B4-BE49-F238E27FC236}">
                <a16:creationId xmlns:a16="http://schemas.microsoft.com/office/drawing/2014/main" id="{B9550499-A515-B153-FD31-EFC515ABF6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07DE4-5DE6-CAA3-F916-CD15F91169C9}"/>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45736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69CA-A2B1-8FDA-3979-4C3D6914E6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8D4F064-44CF-10D1-4CB3-3CE08CCA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A48B37-DBD2-21BD-EA6A-539C649A4E09}"/>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5" name="Footer Placeholder 4">
            <a:extLst>
              <a:ext uri="{FF2B5EF4-FFF2-40B4-BE49-F238E27FC236}">
                <a16:creationId xmlns:a16="http://schemas.microsoft.com/office/drawing/2014/main" id="{886E6412-1E2C-0F55-F3A0-8DA86A1A1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DA52D-6F06-399C-59DA-36DE6C518BF2}"/>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159904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B04F-6749-0EA7-8013-F4D0676A9D1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04BBCF-26E8-4EDD-3972-69C21452A8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20BD3C0-917D-E152-3973-CD00EADA1E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5C3E24B-3822-B579-B251-D9DBAF0BBB04}"/>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6" name="Footer Placeholder 5">
            <a:extLst>
              <a:ext uri="{FF2B5EF4-FFF2-40B4-BE49-F238E27FC236}">
                <a16:creationId xmlns:a16="http://schemas.microsoft.com/office/drawing/2014/main" id="{20AF0DF0-11A0-0ECE-A90D-0C24C78F1A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544BC6-1977-34C0-4937-5A30C06EB8BA}"/>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58210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7E28-50FE-2F03-D4C9-9A21176BF7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B940D56-9029-A336-5C78-91E312D15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5FC74D-9C12-12E6-0F43-7F7F36DB420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95477BD-6C95-998E-3D39-B12E96ABC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94C13A-A735-5C1C-91F0-855B2CB91F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C836B8-653E-ACC8-CC37-4C788DC4F2FC}"/>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8" name="Footer Placeholder 7">
            <a:extLst>
              <a:ext uri="{FF2B5EF4-FFF2-40B4-BE49-F238E27FC236}">
                <a16:creationId xmlns:a16="http://schemas.microsoft.com/office/drawing/2014/main" id="{285152E0-B826-9BA3-D85E-6075F1BF7D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56D741-D9C3-CB27-42C6-B7D29903F05B}"/>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61942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79C1-9528-7FD7-7297-EA0E1C438AB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1240F53-CBB4-93FD-C6A8-652A83291A60}"/>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4" name="Footer Placeholder 3">
            <a:extLst>
              <a:ext uri="{FF2B5EF4-FFF2-40B4-BE49-F238E27FC236}">
                <a16:creationId xmlns:a16="http://schemas.microsoft.com/office/drawing/2014/main" id="{FC895A71-5FD3-C4E9-F52A-EC272F1598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A394EC-2563-C62C-3236-CA086C1510CD}"/>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375147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42235-AAC5-E09D-CCE3-0A2F1FF3C511}"/>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3" name="Footer Placeholder 2">
            <a:extLst>
              <a:ext uri="{FF2B5EF4-FFF2-40B4-BE49-F238E27FC236}">
                <a16:creationId xmlns:a16="http://schemas.microsoft.com/office/drawing/2014/main" id="{78FEEC6F-BD51-7E5C-4974-073CED582D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04F6A2-61DA-69B4-9088-E32EA7143EDE}"/>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259887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0059-5CA6-5FF5-95B9-487A563AF6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7C722DB-FB4C-A923-7AC2-83F14D46D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9306F7-65FA-C570-52CC-24FB3A585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C8652F-BEA3-8F16-5D6B-0EAFB1AC5BA9}"/>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6" name="Footer Placeholder 5">
            <a:extLst>
              <a:ext uri="{FF2B5EF4-FFF2-40B4-BE49-F238E27FC236}">
                <a16:creationId xmlns:a16="http://schemas.microsoft.com/office/drawing/2014/main" id="{DDD85E02-1D51-9826-F401-37A5C6CB4C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DC308-843B-EEBB-C168-79443A96A181}"/>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109643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3736-162D-FD15-9E98-26171744AE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63AFDD-94F4-AD39-F779-429772874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79DF0307-6476-B92D-B30A-AFE3A6927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D9900B-71A1-9A55-3142-62DA26235A30}"/>
              </a:ext>
            </a:extLst>
          </p:cNvPr>
          <p:cNvSpPr>
            <a:spLocks noGrp="1"/>
          </p:cNvSpPr>
          <p:nvPr>
            <p:ph type="dt" sz="half" idx="10"/>
          </p:nvPr>
        </p:nvSpPr>
        <p:spPr/>
        <p:txBody>
          <a:bodyPr/>
          <a:lstStyle/>
          <a:p>
            <a:fld id="{88140359-7F3E-4393-9BD4-26A3D015DF10}" type="datetimeFigureOut">
              <a:rPr lang="en-GB" smtClean="0"/>
              <a:t>02/07/2025</a:t>
            </a:fld>
            <a:endParaRPr lang="en-GB"/>
          </a:p>
        </p:txBody>
      </p:sp>
      <p:sp>
        <p:nvSpPr>
          <p:cNvPr id="6" name="Footer Placeholder 5">
            <a:extLst>
              <a:ext uri="{FF2B5EF4-FFF2-40B4-BE49-F238E27FC236}">
                <a16:creationId xmlns:a16="http://schemas.microsoft.com/office/drawing/2014/main" id="{26D06792-479F-4C03-D6C0-DC8DB11F22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B637CC-0CC8-E03D-BF6E-B3F126770ECA}"/>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238911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E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65A95-5D44-4681-3EC3-79DC7589F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8081109-9359-3772-7281-5000C6B71B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8C84AD-2A90-4028-1892-EEAEDB2DF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40359-7F3E-4393-9BD4-26A3D015DF10}" type="datetimeFigureOut">
              <a:rPr lang="en-GB" smtClean="0"/>
              <a:t>02/07/2025</a:t>
            </a:fld>
            <a:endParaRPr lang="en-GB"/>
          </a:p>
        </p:txBody>
      </p:sp>
      <p:sp>
        <p:nvSpPr>
          <p:cNvPr id="5" name="Footer Placeholder 4">
            <a:extLst>
              <a:ext uri="{FF2B5EF4-FFF2-40B4-BE49-F238E27FC236}">
                <a16:creationId xmlns:a16="http://schemas.microsoft.com/office/drawing/2014/main" id="{0BE58DAA-007C-7EE7-CEAC-984FA6D76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632E41-0427-9362-D822-142A98DFA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59025-7DB1-4FB0-895B-F8EC0BF40677}" type="slidenum">
              <a:rPr lang="en-GB" smtClean="0"/>
              <a:t>‹#›</a:t>
            </a:fld>
            <a:endParaRPr lang="en-GB"/>
          </a:p>
        </p:txBody>
      </p:sp>
      <p:grpSp>
        <p:nvGrpSpPr>
          <p:cNvPr id="7" name="Group 6">
            <a:extLst>
              <a:ext uri="{FF2B5EF4-FFF2-40B4-BE49-F238E27FC236}">
                <a16:creationId xmlns:a16="http://schemas.microsoft.com/office/drawing/2014/main" id="{4119220A-FA61-1946-7851-DCBC3CFA60E9}"/>
              </a:ext>
            </a:extLst>
          </p:cNvPr>
          <p:cNvGrpSpPr/>
          <p:nvPr userDrawn="1"/>
        </p:nvGrpSpPr>
        <p:grpSpPr>
          <a:xfrm>
            <a:off x="-6213" y="0"/>
            <a:ext cx="12204426" cy="6858001"/>
            <a:chOff x="-10472" y="-2"/>
            <a:chExt cx="12204426" cy="6858001"/>
          </a:xfrm>
        </p:grpSpPr>
        <p:sp>
          <p:nvSpPr>
            <p:cNvPr id="8" name="Flowchart: Process 7">
              <a:extLst>
                <a:ext uri="{FF2B5EF4-FFF2-40B4-BE49-F238E27FC236}">
                  <a16:creationId xmlns:a16="http://schemas.microsoft.com/office/drawing/2014/main" id="{EDB39B46-45B8-6B23-3FC2-5BABE4F15CAB}"/>
                </a:ext>
              </a:extLst>
            </p:cNvPr>
            <p:cNvSpPr/>
            <p:nvPr userDrawn="1"/>
          </p:nvSpPr>
          <p:spPr>
            <a:xfrm rot="5400000">
              <a:off x="-3353440" y="3342967"/>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lowchart: Process 8">
              <a:extLst>
                <a:ext uri="{FF2B5EF4-FFF2-40B4-BE49-F238E27FC236}">
                  <a16:creationId xmlns:a16="http://schemas.microsoft.com/office/drawing/2014/main" id="{43FAEE9F-D87E-FFC0-05C6-4F4D9733EF99}"/>
                </a:ext>
              </a:extLst>
            </p:cNvPr>
            <p:cNvSpPr/>
            <p:nvPr userDrawn="1"/>
          </p:nvSpPr>
          <p:spPr>
            <a:xfrm>
              <a:off x="24407" y="0"/>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Process 9">
              <a:extLst>
                <a:ext uri="{FF2B5EF4-FFF2-40B4-BE49-F238E27FC236}">
                  <a16:creationId xmlns:a16="http://schemas.microsoft.com/office/drawing/2014/main" id="{FF237FB1-FDFF-A484-61A8-2F40E6D1D7D3}"/>
                </a:ext>
              </a:extLst>
            </p:cNvPr>
            <p:cNvSpPr/>
            <p:nvPr userDrawn="1"/>
          </p:nvSpPr>
          <p:spPr>
            <a:xfrm rot="5400000">
              <a:off x="8678922" y="3342966"/>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Process 10">
              <a:extLst>
                <a:ext uri="{FF2B5EF4-FFF2-40B4-BE49-F238E27FC236}">
                  <a16:creationId xmlns:a16="http://schemas.microsoft.com/office/drawing/2014/main" id="{C7AE8881-C8E5-0CAE-717E-4860EE7323EC}"/>
                </a:ext>
              </a:extLst>
            </p:cNvPr>
            <p:cNvSpPr/>
            <p:nvPr userDrawn="1"/>
          </p:nvSpPr>
          <p:spPr>
            <a:xfrm>
              <a:off x="1819" y="6685935"/>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2811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cola.treby@roehampton.ac.uk" TargetMode="External"/><Relationship Id="rId2" Type="http://schemas.openxmlformats.org/officeDocument/2006/relationships/hyperlink" Target="mailto:vanessa.matthews@roehampton.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em.org.uk/explorify" TargetMode="External"/><Relationship Id="rId2" Type="http://schemas.openxmlformats.org/officeDocument/2006/relationships/hyperlink" Target="https://www.stem.org.uk/" TargetMode="External"/><Relationship Id="rId1" Type="http://schemas.openxmlformats.org/officeDocument/2006/relationships/slideLayout" Target="../slideLayouts/slideLayout2.xml"/><Relationship Id="rId5" Type="http://schemas.openxmlformats.org/officeDocument/2006/relationships/hyperlink" Target="https://sites.google.com/view/ru-ite-science" TargetMode="External"/><Relationship Id="rId4" Type="http://schemas.openxmlformats.org/officeDocument/2006/relationships/hyperlink" Target="https://pstt.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abebooks.co.uk/?&amp;ref_=ps_ggl_53738293&amp;cm_mmc=ggl-_-UK_Brand_Brand-_-naa-_-naa&amp;gclid=EAIaIQobChMIhuve5L_5_wIVDrztCh2iGwYJEAAYASAAEgJZ9vD_Bw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ntimeter.com/app/presentation/alaq5z9ekk9pka962xarfnurgup8rsce/edit?question=vxjqvs1coqw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oehampton.ac.uk/study/academic-areas/education/pgce-offer-holder-page/pgce-prim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wwt.org.uk/wetland-centres/london"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14B1-D01A-BD46-DDBD-0992D32E51BF}"/>
              </a:ext>
            </a:extLst>
          </p:cNvPr>
          <p:cNvSpPr>
            <a:spLocks noGrp="1"/>
          </p:cNvSpPr>
          <p:nvPr>
            <p:ph type="ctrTitle"/>
          </p:nvPr>
        </p:nvSpPr>
        <p:spPr/>
        <p:txBody>
          <a:bodyPr vert="horz" lIns="91440" tIns="45720" rIns="91440" bIns="45720" rtlCol="0" anchor="b">
            <a:noAutofit/>
          </a:bodyPr>
          <a:lstStyle/>
          <a:p>
            <a:pPr>
              <a:lnSpc>
                <a:spcPct val="100000"/>
              </a:lnSpc>
            </a:pPr>
            <a:r>
              <a:rPr lang="en-GB" sz="5400" b="0" i="0" u="none" strike="noStrike">
                <a:solidFill>
                  <a:srgbClr val="000000"/>
                </a:solidFill>
                <a:effectLst/>
                <a:latin typeface="Calibri"/>
                <a:ea typeface="Calibri"/>
                <a:cs typeface="Calibri"/>
              </a:rPr>
              <a:t>Science at Roehampton</a:t>
            </a:r>
            <a:r>
              <a:rPr lang="en-GB" sz="5400" b="0" i="0">
                <a:solidFill>
                  <a:srgbClr val="000000"/>
                </a:solidFill>
                <a:effectLst/>
                <a:latin typeface="Calibri"/>
                <a:ea typeface="Calibri"/>
                <a:cs typeface="Calibri"/>
              </a:rPr>
              <a:t>​</a:t>
            </a:r>
            <a:br>
              <a:rPr lang="en-GB" sz="5400" b="0" i="0">
                <a:effectLst/>
                <a:latin typeface="Calibri" panose="020F0502020204030204" pitchFamily="34" charset="0"/>
              </a:rPr>
            </a:br>
            <a:r>
              <a:rPr lang="en-GB" sz="5400" b="0" i="0" u="none" strike="noStrike">
                <a:solidFill>
                  <a:srgbClr val="000000"/>
                </a:solidFill>
                <a:effectLst/>
                <a:latin typeface="Calibri"/>
                <a:ea typeface="Calibri"/>
                <a:cs typeface="Calibri"/>
              </a:rPr>
              <a:t>PGCE Core</a:t>
            </a:r>
            <a:r>
              <a:rPr lang="en-GB" sz="5400">
                <a:solidFill>
                  <a:srgbClr val="000000"/>
                </a:solidFill>
                <a:latin typeface="Calibri"/>
                <a:ea typeface="Calibri"/>
                <a:cs typeface="Calibri"/>
              </a:rPr>
              <a:t>, Lead Partner &amp; Apprenticeship routes </a:t>
            </a:r>
            <a:r>
              <a:rPr lang="en-GB" sz="5400" b="0" i="0">
                <a:solidFill>
                  <a:srgbClr val="000000"/>
                </a:solidFill>
                <a:effectLst/>
                <a:latin typeface="Calibri"/>
                <a:ea typeface="Calibri"/>
                <a:cs typeface="Calibri"/>
              </a:rPr>
              <a:t>​</a:t>
            </a:r>
            <a:endParaRPr lang="en-GB" sz="5400">
              <a:latin typeface="Calibri"/>
              <a:ea typeface="Calibri"/>
              <a:cs typeface="Calibri"/>
            </a:endParaRPr>
          </a:p>
        </p:txBody>
      </p:sp>
      <p:sp>
        <p:nvSpPr>
          <p:cNvPr id="3" name="Subtitle 2">
            <a:extLst>
              <a:ext uri="{FF2B5EF4-FFF2-40B4-BE49-F238E27FC236}">
                <a16:creationId xmlns:a16="http://schemas.microsoft.com/office/drawing/2014/main" id="{D94578A3-AC08-3442-ED43-F0085E501674}"/>
              </a:ext>
            </a:extLst>
          </p:cNvPr>
          <p:cNvSpPr>
            <a:spLocks noGrp="1"/>
          </p:cNvSpPr>
          <p:nvPr>
            <p:ph type="subTitle" idx="1"/>
          </p:nvPr>
        </p:nvSpPr>
        <p:spPr>
          <a:xfrm>
            <a:off x="1524000" y="3970546"/>
            <a:ext cx="9144000" cy="1574565"/>
          </a:xfrm>
        </p:spPr>
        <p:txBody>
          <a:bodyPr vert="horz" lIns="91440" tIns="45720" rIns="91440" bIns="45720" rtlCol="0" anchor="t">
            <a:normAutofit fontScale="92500" lnSpcReduction="10000"/>
          </a:bodyPr>
          <a:lstStyle/>
          <a:p>
            <a:r>
              <a:rPr lang="en-GB">
                <a:ea typeface="Calibri"/>
                <a:cs typeface="Calibri"/>
              </a:rPr>
              <a:t>Vanessa Matthews </a:t>
            </a:r>
            <a:endParaRPr lang="en-US"/>
          </a:p>
          <a:p>
            <a:r>
              <a:rPr lang="en-GB">
                <a:ea typeface="Calibri"/>
                <a:cs typeface="Calibri"/>
                <a:hlinkClick r:id="rId2"/>
              </a:rPr>
              <a:t>vanessa.matthews@roehampton.ac.uk</a:t>
            </a:r>
            <a:r>
              <a:rPr lang="en-GB">
                <a:ea typeface="Calibri"/>
                <a:cs typeface="Calibri"/>
              </a:rPr>
              <a:t> </a:t>
            </a:r>
            <a:endParaRPr lang="en-GB"/>
          </a:p>
          <a:p>
            <a:r>
              <a:rPr lang="en-GB">
                <a:ea typeface="Calibri"/>
                <a:cs typeface="Calibri"/>
              </a:rPr>
              <a:t>Nicola </a:t>
            </a:r>
            <a:r>
              <a:rPr lang="en-GB" err="1">
                <a:ea typeface="Calibri"/>
                <a:cs typeface="Calibri"/>
              </a:rPr>
              <a:t>Treby</a:t>
            </a:r>
            <a:endParaRPr lang="en-GB">
              <a:ea typeface="Calibri"/>
              <a:cs typeface="Calibri"/>
            </a:endParaRPr>
          </a:p>
          <a:p>
            <a:r>
              <a:rPr lang="en-GB">
                <a:ea typeface="+mn-lt"/>
                <a:cs typeface="+mn-lt"/>
                <a:hlinkClick r:id="rId3"/>
              </a:rPr>
              <a:t>nicola.treby@roehampton.ac.uk</a:t>
            </a:r>
            <a:endParaRPr lang="en-GB">
              <a:ea typeface="+mn-lt"/>
              <a:cs typeface="+mn-lt"/>
            </a:endParaRPr>
          </a:p>
          <a:p>
            <a:endParaRPr lang="en-GB">
              <a:ea typeface="+mn-lt"/>
              <a:cs typeface="+mn-lt"/>
            </a:endParaRPr>
          </a:p>
        </p:txBody>
      </p:sp>
    </p:spTree>
    <p:extLst>
      <p:ext uri="{BB962C8B-B14F-4D97-AF65-F5344CB8AC3E}">
        <p14:creationId xmlns:p14="http://schemas.microsoft.com/office/powerpoint/2010/main" val="3093630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1A07-998F-C06F-D74F-4F772D18A566}"/>
              </a:ext>
            </a:extLst>
          </p:cNvPr>
          <p:cNvSpPr>
            <a:spLocks noGrp="1"/>
          </p:cNvSpPr>
          <p:nvPr>
            <p:ph type="title"/>
          </p:nvPr>
        </p:nvSpPr>
        <p:spPr>
          <a:xfrm>
            <a:off x="703244" y="376142"/>
            <a:ext cx="10785512" cy="1325563"/>
          </a:xfrm>
        </p:spPr>
        <p:txBody>
          <a:bodyPr/>
          <a:lstStyle/>
          <a:p>
            <a:r>
              <a:rPr lang="en-US">
                <a:ea typeface="Calibri Light"/>
                <a:cs typeface="Calibri Light"/>
              </a:rPr>
              <a:t>What can you do over the summer to prepare? </a:t>
            </a:r>
            <a:endParaRPr lang="en-US"/>
          </a:p>
        </p:txBody>
      </p:sp>
      <p:sp>
        <p:nvSpPr>
          <p:cNvPr id="3" name="Content Placeholder 2">
            <a:extLst>
              <a:ext uri="{FF2B5EF4-FFF2-40B4-BE49-F238E27FC236}">
                <a16:creationId xmlns:a16="http://schemas.microsoft.com/office/drawing/2014/main" id="{DE20DF3E-5C6F-C6DB-03E4-1868C666256F}"/>
              </a:ext>
            </a:extLst>
          </p:cNvPr>
          <p:cNvSpPr>
            <a:spLocks noGrp="1"/>
          </p:cNvSpPr>
          <p:nvPr>
            <p:ph idx="1"/>
          </p:nvPr>
        </p:nvSpPr>
        <p:spPr/>
        <p:txBody>
          <a:bodyPr vert="horz" lIns="91440" tIns="45720" rIns="91440" bIns="45720" rtlCol="0" anchor="t">
            <a:normAutofit fontScale="92500"/>
          </a:bodyPr>
          <a:lstStyle/>
          <a:p>
            <a:pPr marL="514350" indent="-514350">
              <a:lnSpc>
                <a:spcPct val="150000"/>
              </a:lnSpc>
              <a:buAutoNum type="arabicParenR"/>
            </a:pPr>
            <a:r>
              <a:rPr lang="en-US">
                <a:ea typeface="Calibri"/>
                <a:cs typeface="Calibri"/>
              </a:rPr>
              <a:t>Complete the subject knowledge audit if you haven’t already done so. We will provide you with materials to mark your audit in September.</a:t>
            </a:r>
            <a:endParaRPr lang="en-US"/>
          </a:p>
          <a:p>
            <a:pPr marL="514350" indent="-514350">
              <a:lnSpc>
                <a:spcPct val="150000"/>
              </a:lnSpc>
              <a:buAutoNum type="arabicParenR"/>
            </a:pPr>
            <a:r>
              <a:rPr lang="en-US" err="1">
                <a:ea typeface="Calibri"/>
                <a:cs typeface="Calibri"/>
              </a:rPr>
              <a:t>Familiarise</a:t>
            </a:r>
            <a:r>
              <a:rPr lang="en-US">
                <a:ea typeface="Calibri"/>
                <a:cs typeface="Calibri"/>
              </a:rPr>
              <a:t> yourself with the national curriculum for KS1 and KS2.</a:t>
            </a:r>
          </a:p>
          <a:p>
            <a:pPr marL="514350" indent="-514350">
              <a:lnSpc>
                <a:spcPct val="150000"/>
              </a:lnSpc>
              <a:buAutoNum type="arabicParenR"/>
            </a:pPr>
            <a:r>
              <a:rPr lang="en-US">
                <a:ea typeface="Calibri"/>
                <a:cs typeface="Calibri"/>
              </a:rPr>
              <a:t>Sign up to, and take a look around, the following websites:</a:t>
            </a:r>
          </a:p>
          <a:p>
            <a:pPr marL="0" indent="0" algn="ctr">
              <a:lnSpc>
                <a:spcPct val="150000"/>
              </a:lnSpc>
              <a:buNone/>
            </a:pPr>
            <a:r>
              <a:rPr lang="en-US">
                <a:ea typeface="Calibri"/>
                <a:cs typeface="Calibri"/>
                <a:hlinkClick r:id="rId2"/>
              </a:rPr>
              <a:t>STEM</a:t>
            </a:r>
            <a:r>
              <a:rPr lang="en-US">
                <a:ea typeface="Calibri"/>
                <a:cs typeface="Calibri"/>
              </a:rPr>
              <a:t>, </a:t>
            </a:r>
            <a:r>
              <a:rPr lang="en-US">
                <a:ea typeface="Calibri"/>
                <a:cs typeface="Calibri"/>
                <a:hlinkClick r:id="rId3"/>
              </a:rPr>
              <a:t>Explorify</a:t>
            </a:r>
            <a:r>
              <a:rPr lang="en-US">
                <a:ea typeface="Calibri"/>
                <a:cs typeface="Calibri"/>
              </a:rPr>
              <a:t>, </a:t>
            </a:r>
            <a:r>
              <a:rPr lang="en-US">
                <a:ea typeface="Calibri"/>
                <a:cs typeface="Calibri"/>
                <a:hlinkClick r:id="rId4"/>
              </a:rPr>
              <a:t>Primary Science Teaching Trust</a:t>
            </a:r>
            <a:endParaRPr lang="en-US">
              <a:ea typeface="Calibri"/>
              <a:cs typeface="Calibri"/>
            </a:endParaRPr>
          </a:p>
          <a:p>
            <a:pPr marL="0" indent="0">
              <a:lnSpc>
                <a:spcPct val="150000"/>
              </a:lnSpc>
              <a:buNone/>
            </a:pPr>
            <a:r>
              <a:rPr lang="en-US">
                <a:ea typeface="Calibri"/>
                <a:cs typeface="Calibri"/>
              </a:rPr>
              <a:t>4) You might like to look at our </a:t>
            </a:r>
            <a:r>
              <a:rPr lang="en-US">
                <a:ea typeface="Calibri"/>
                <a:cs typeface="Calibri"/>
                <a:hlinkClick r:id="rId5"/>
              </a:rPr>
              <a:t>UoR science resource website</a:t>
            </a:r>
            <a:r>
              <a:rPr lang="en-US">
                <a:ea typeface="Calibri"/>
                <a:cs typeface="Calibri"/>
              </a:rPr>
              <a:t>.</a:t>
            </a:r>
          </a:p>
          <a:p>
            <a:pPr marL="0" indent="0">
              <a:lnSpc>
                <a:spcPct val="150000"/>
              </a:lnSpc>
              <a:buNone/>
            </a:pPr>
            <a:endParaRPr lang="en-US">
              <a:ea typeface="Calibri"/>
              <a:cs typeface="Calibri"/>
            </a:endParaRPr>
          </a:p>
          <a:p>
            <a:pPr marL="0" indent="0">
              <a:lnSpc>
                <a:spcPct val="150000"/>
              </a:lnSpc>
              <a:buNone/>
            </a:pPr>
            <a:endParaRPr lang="en-US">
              <a:ea typeface="Calibri"/>
              <a:cs typeface="Calibri"/>
            </a:endParaRPr>
          </a:p>
          <a:p>
            <a:pPr marL="514350" indent="-514350">
              <a:lnSpc>
                <a:spcPct val="150000"/>
              </a:lnSpc>
              <a:buAutoNum type="arabicParenR"/>
            </a:pPr>
            <a:endParaRPr lang="en-US">
              <a:ea typeface="Calibri"/>
              <a:cs typeface="Calibri"/>
            </a:endParaRPr>
          </a:p>
          <a:p>
            <a:pPr marL="514350" indent="-514350">
              <a:lnSpc>
                <a:spcPct val="150000"/>
              </a:lnSpc>
              <a:buAutoNum type="arabicParenR"/>
            </a:pPr>
            <a:endParaRPr lang="en-US">
              <a:ea typeface="Calibri"/>
              <a:cs typeface="Calibri"/>
            </a:endParaRPr>
          </a:p>
        </p:txBody>
      </p:sp>
    </p:spTree>
    <p:extLst>
      <p:ext uri="{BB962C8B-B14F-4D97-AF65-F5344CB8AC3E}">
        <p14:creationId xmlns:p14="http://schemas.microsoft.com/office/powerpoint/2010/main" val="418880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C6EE-68E1-B619-08C3-D603EB2296DF}"/>
              </a:ext>
            </a:extLst>
          </p:cNvPr>
          <p:cNvSpPr>
            <a:spLocks noGrp="1"/>
          </p:cNvSpPr>
          <p:nvPr>
            <p:ph type="title"/>
          </p:nvPr>
        </p:nvSpPr>
        <p:spPr>
          <a:xfrm>
            <a:off x="1028700" y="503563"/>
            <a:ext cx="10134600" cy="5875777"/>
          </a:xfrm>
        </p:spPr>
        <p:txBody>
          <a:bodyPr vert="horz" lIns="91440" tIns="45720" rIns="91440" bIns="45720" rtlCol="0" anchor="t">
            <a:normAutofit/>
          </a:bodyPr>
          <a:lstStyle/>
          <a:p>
            <a:pPr>
              <a:lnSpc>
                <a:spcPct val="150000"/>
              </a:lnSpc>
            </a:pPr>
            <a:r>
              <a:rPr lang="en-US" sz="3200"/>
              <a:t>Key textbooks for subject knowledge – all the books you will need can be accessed via the physical and online library when you join the course in September. </a:t>
            </a:r>
            <a:br>
              <a:rPr lang="en-US" sz="3200">
                <a:ea typeface="Calibri Light"/>
                <a:cs typeface="Calibri Light"/>
              </a:rPr>
            </a:br>
            <a:br>
              <a:rPr lang="en-US"/>
            </a:br>
            <a:r>
              <a:rPr lang="en-US" sz="3000" b="1">
                <a:ea typeface="Calibri Light"/>
                <a:cs typeface="Calibri Light"/>
              </a:rPr>
              <a:t>Primary science for trainee teachers by </a:t>
            </a:r>
            <a:br>
              <a:rPr lang="en-US" sz="3000" b="1">
                <a:ea typeface="Calibri Light"/>
                <a:cs typeface="Calibri Light"/>
              </a:rPr>
            </a:br>
            <a:r>
              <a:rPr lang="en-US" sz="3000" b="1">
                <a:ea typeface="Calibri Light"/>
                <a:cs typeface="Calibri Light"/>
              </a:rPr>
              <a:t>Judith Roden and James Archer</a:t>
            </a:r>
            <a:br>
              <a:rPr lang="en-US" sz="3000"/>
            </a:br>
            <a:r>
              <a:rPr lang="en-US" sz="3000">
                <a:hlinkClick r:id="rId2"/>
              </a:rPr>
              <a:t>abebooks.co.uk</a:t>
            </a:r>
            <a:endParaRPr lang="en-US" sz="3000">
              <a:ea typeface="Calibri Light" panose="020F0302020204030204"/>
              <a:cs typeface="Calibri Light" panose="020F0302020204030204"/>
            </a:endParaRPr>
          </a:p>
        </p:txBody>
      </p:sp>
      <p:pic>
        <p:nvPicPr>
          <p:cNvPr id="3" name="Picture 2" descr="Primary Science for Trainee Teachers">
            <a:extLst>
              <a:ext uri="{FF2B5EF4-FFF2-40B4-BE49-F238E27FC236}">
                <a16:creationId xmlns:a16="http://schemas.microsoft.com/office/drawing/2014/main" id="{BE69CDD7-3691-B96F-A1B1-C9EE4EDC738E}"/>
              </a:ext>
            </a:extLst>
          </p:cNvPr>
          <p:cNvPicPr>
            <a:picLocks noChangeAspect="1"/>
          </p:cNvPicPr>
          <p:nvPr/>
        </p:nvPicPr>
        <p:blipFill>
          <a:blip r:embed="rId3"/>
          <a:stretch>
            <a:fillRect/>
          </a:stretch>
        </p:blipFill>
        <p:spPr>
          <a:xfrm>
            <a:off x="8657736" y="2776195"/>
            <a:ext cx="2502061" cy="3594139"/>
          </a:xfrm>
          <a:prstGeom prst="rect">
            <a:avLst/>
          </a:prstGeom>
        </p:spPr>
      </p:pic>
    </p:spTree>
    <p:extLst>
      <p:ext uri="{BB962C8B-B14F-4D97-AF65-F5344CB8AC3E}">
        <p14:creationId xmlns:p14="http://schemas.microsoft.com/office/powerpoint/2010/main" val="331209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1092-9D24-7DD9-981D-B9FA1718941B}"/>
              </a:ext>
            </a:extLst>
          </p:cNvPr>
          <p:cNvSpPr>
            <a:spLocks noGrp="1"/>
          </p:cNvSpPr>
          <p:nvPr>
            <p:ph type="title"/>
          </p:nvPr>
        </p:nvSpPr>
        <p:spPr/>
        <p:txBody>
          <a:bodyPr/>
          <a:lstStyle/>
          <a:p>
            <a:r>
              <a:rPr lang="en-US">
                <a:ea typeface="Calibri Light"/>
                <a:cs typeface="Calibri Light"/>
              </a:rPr>
              <a:t>Understanding how the world works</a:t>
            </a:r>
          </a:p>
        </p:txBody>
      </p:sp>
      <p:pic>
        <p:nvPicPr>
          <p:cNvPr id="4" name="Picture 3" descr="A group of beakers with yellow liquid&#10;&#10;Description automatically generated">
            <a:extLst>
              <a:ext uri="{FF2B5EF4-FFF2-40B4-BE49-F238E27FC236}">
                <a16:creationId xmlns:a16="http://schemas.microsoft.com/office/drawing/2014/main" id="{E249B375-E6B0-8A78-3BC2-2A545CFE01C2}"/>
              </a:ext>
            </a:extLst>
          </p:cNvPr>
          <p:cNvPicPr>
            <a:picLocks noChangeAspect="1"/>
          </p:cNvPicPr>
          <p:nvPr/>
        </p:nvPicPr>
        <p:blipFill rotWithShape="1">
          <a:blip r:embed="rId2"/>
          <a:srcRect l="8848" b="303"/>
          <a:stretch/>
        </p:blipFill>
        <p:spPr>
          <a:xfrm>
            <a:off x="838133" y="1683895"/>
            <a:ext cx="2920652" cy="2053657"/>
          </a:xfrm>
          <a:prstGeom prst="rect">
            <a:avLst/>
          </a:prstGeom>
        </p:spPr>
      </p:pic>
      <p:pic>
        <p:nvPicPr>
          <p:cNvPr id="5" name="Picture 4" descr="A close up of a bug&#10;&#10;Description automatically generated">
            <a:extLst>
              <a:ext uri="{FF2B5EF4-FFF2-40B4-BE49-F238E27FC236}">
                <a16:creationId xmlns:a16="http://schemas.microsoft.com/office/drawing/2014/main" id="{B5F0BDA8-25D4-C3D6-6699-73DB8E26A7D3}"/>
              </a:ext>
            </a:extLst>
          </p:cNvPr>
          <p:cNvPicPr>
            <a:picLocks noChangeAspect="1"/>
          </p:cNvPicPr>
          <p:nvPr/>
        </p:nvPicPr>
        <p:blipFill rotWithShape="1">
          <a:blip r:embed="rId3"/>
          <a:srcRect l="8341" t="8567" r="58" b="-170"/>
          <a:stretch/>
        </p:blipFill>
        <p:spPr>
          <a:xfrm>
            <a:off x="838825" y="3964365"/>
            <a:ext cx="2928432" cy="2047079"/>
          </a:xfrm>
          <a:prstGeom prst="rect">
            <a:avLst/>
          </a:prstGeom>
        </p:spPr>
      </p:pic>
      <p:pic>
        <p:nvPicPr>
          <p:cNvPr id="6" name="Picture 5" descr="A mushroom growing on a mossy log&#10;&#10;Description automatically generated">
            <a:extLst>
              <a:ext uri="{FF2B5EF4-FFF2-40B4-BE49-F238E27FC236}">
                <a16:creationId xmlns:a16="http://schemas.microsoft.com/office/drawing/2014/main" id="{4A625CF8-ADAF-E23C-5CAB-2769F323DD80}"/>
              </a:ext>
            </a:extLst>
          </p:cNvPr>
          <p:cNvPicPr>
            <a:picLocks noChangeAspect="1"/>
          </p:cNvPicPr>
          <p:nvPr/>
        </p:nvPicPr>
        <p:blipFill rotWithShape="1">
          <a:blip r:embed="rId4"/>
          <a:srcRect t="12737" r="17810" b="-1609"/>
          <a:stretch/>
        </p:blipFill>
        <p:spPr>
          <a:xfrm>
            <a:off x="4638177" y="3966414"/>
            <a:ext cx="2925298" cy="2049564"/>
          </a:xfrm>
          <a:prstGeom prst="rect">
            <a:avLst/>
          </a:prstGeom>
        </p:spPr>
      </p:pic>
      <p:pic>
        <p:nvPicPr>
          <p:cNvPr id="7" name="Picture 6" descr="A red blood cells in a vein&#10;&#10;Description automatically generated">
            <a:extLst>
              <a:ext uri="{FF2B5EF4-FFF2-40B4-BE49-F238E27FC236}">
                <a16:creationId xmlns:a16="http://schemas.microsoft.com/office/drawing/2014/main" id="{0B34EB14-7EAC-BE0E-69F4-ABE07D7DB5B7}"/>
              </a:ext>
            </a:extLst>
          </p:cNvPr>
          <p:cNvPicPr>
            <a:picLocks noChangeAspect="1"/>
          </p:cNvPicPr>
          <p:nvPr/>
        </p:nvPicPr>
        <p:blipFill rotWithShape="1">
          <a:blip r:embed="rId5"/>
          <a:srcRect l="9722" t="-309" r="8944" b="-926"/>
          <a:stretch/>
        </p:blipFill>
        <p:spPr>
          <a:xfrm>
            <a:off x="4638230" y="1686489"/>
            <a:ext cx="2927831" cy="2046274"/>
          </a:xfrm>
          <a:prstGeom prst="rect">
            <a:avLst/>
          </a:prstGeom>
        </p:spPr>
      </p:pic>
      <p:pic>
        <p:nvPicPr>
          <p:cNvPr id="8" name="Picture 7" descr="A silhouette of a person with his arms out in the air&#10;&#10;Description automatically generated">
            <a:extLst>
              <a:ext uri="{FF2B5EF4-FFF2-40B4-BE49-F238E27FC236}">
                <a16:creationId xmlns:a16="http://schemas.microsoft.com/office/drawing/2014/main" id="{C29E517C-5C8C-D112-DF19-AF9258980FB0}"/>
              </a:ext>
            </a:extLst>
          </p:cNvPr>
          <p:cNvPicPr>
            <a:picLocks noChangeAspect="1"/>
          </p:cNvPicPr>
          <p:nvPr/>
        </p:nvPicPr>
        <p:blipFill rotWithShape="1">
          <a:blip r:embed="rId6"/>
          <a:srcRect r="3006" b="304"/>
          <a:stretch/>
        </p:blipFill>
        <p:spPr>
          <a:xfrm>
            <a:off x="8434947" y="1690141"/>
            <a:ext cx="2923208" cy="2047014"/>
          </a:xfrm>
          <a:prstGeom prst="rect">
            <a:avLst/>
          </a:prstGeom>
        </p:spPr>
      </p:pic>
      <p:pic>
        <p:nvPicPr>
          <p:cNvPr id="9" name="Picture 8" descr="A construction site with a few workers&#10;&#10;Description automatically generated">
            <a:extLst>
              <a:ext uri="{FF2B5EF4-FFF2-40B4-BE49-F238E27FC236}">
                <a16:creationId xmlns:a16="http://schemas.microsoft.com/office/drawing/2014/main" id="{31193BE0-6A5A-408A-71D8-2771F603DF35}"/>
              </a:ext>
            </a:extLst>
          </p:cNvPr>
          <p:cNvPicPr>
            <a:picLocks noChangeAspect="1"/>
          </p:cNvPicPr>
          <p:nvPr/>
        </p:nvPicPr>
        <p:blipFill rotWithShape="1">
          <a:blip r:embed="rId7"/>
          <a:srcRect t="-682" r="17399" b="862"/>
          <a:stretch/>
        </p:blipFill>
        <p:spPr>
          <a:xfrm>
            <a:off x="8431967" y="3986531"/>
            <a:ext cx="2930421" cy="2044573"/>
          </a:xfrm>
          <a:prstGeom prst="rect">
            <a:avLst/>
          </a:prstGeom>
        </p:spPr>
      </p:pic>
    </p:spTree>
    <p:extLst>
      <p:ext uri="{BB962C8B-B14F-4D97-AF65-F5344CB8AC3E}">
        <p14:creationId xmlns:p14="http://schemas.microsoft.com/office/powerpoint/2010/main" val="73695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610F-B4EA-CBEE-0E79-C23A2B03A6D1}"/>
              </a:ext>
            </a:extLst>
          </p:cNvPr>
          <p:cNvSpPr>
            <a:spLocks noGrp="1"/>
          </p:cNvSpPr>
          <p:nvPr>
            <p:ph type="title"/>
          </p:nvPr>
        </p:nvSpPr>
        <p:spPr>
          <a:xfrm>
            <a:off x="838200" y="365125"/>
            <a:ext cx="7798570" cy="1333259"/>
          </a:xfrm>
        </p:spPr>
        <p:txBody>
          <a:bodyPr/>
          <a:lstStyle/>
          <a:p>
            <a:r>
              <a:rPr lang="en-US">
                <a:ea typeface="Calibri Light"/>
                <a:cs typeface="Calibri Light"/>
              </a:rPr>
              <a:t>Who do you agree with? </a:t>
            </a:r>
            <a:endParaRPr lang="en-US"/>
          </a:p>
        </p:txBody>
      </p:sp>
      <p:pic>
        <p:nvPicPr>
          <p:cNvPr id="4" name="Picture 3" descr="A cartoon of a person and a snowman&#10;&#10;Description automatically generated">
            <a:extLst>
              <a:ext uri="{FF2B5EF4-FFF2-40B4-BE49-F238E27FC236}">
                <a16:creationId xmlns:a16="http://schemas.microsoft.com/office/drawing/2014/main" id="{1022C602-8A5B-D7B5-D03D-6B2161D0886B}"/>
              </a:ext>
            </a:extLst>
          </p:cNvPr>
          <p:cNvPicPr>
            <a:picLocks noChangeAspect="1"/>
          </p:cNvPicPr>
          <p:nvPr/>
        </p:nvPicPr>
        <p:blipFill>
          <a:blip r:embed="rId2"/>
          <a:stretch>
            <a:fillRect/>
          </a:stretch>
        </p:blipFill>
        <p:spPr>
          <a:xfrm>
            <a:off x="4260928" y="1597652"/>
            <a:ext cx="3670143" cy="4939258"/>
          </a:xfrm>
          <a:prstGeom prst="rect">
            <a:avLst/>
          </a:prstGeom>
        </p:spPr>
      </p:pic>
      <p:sp>
        <p:nvSpPr>
          <p:cNvPr id="5" name="Speech Bubble: Rectangle with Corners Rounded 4">
            <a:extLst>
              <a:ext uri="{FF2B5EF4-FFF2-40B4-BE49-F238E27FC236}">
                <a16:creationId xmlns:a16="http://schemas.microsoft.com/office/drawing/2014/main" id="{B43D04A8-0143-2A60-FB83-07E5C533808C}"/>
              </a:ext>
            </a:extLst>
          </p:cNvPr>
          <p:cNvSpPr/>
          <p:nvPr/>
        </p:nvSpPr>
        <p:spPr>
          <a:xfrm>
            <a:off x="8457707" y="798150"/>
            <a:ext cx="3132666" cy="1608665"/>
          </a:xfrm>
          <a:prstGeom prst="wedgeRoundRectCallou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Calibri"/>
              </a:rPr>
              <a:t>B</a:t>
            </a:r>
            <a:r>
              <a:rPr lang="en-US" sz="2800">
                <a:solidFill>
                  <a:schemeClr val="tx1"/>
                </a:solidFill>
                <a:cs typeface="Calibri"/>
              </a:rPr>
              <a:t>: It will keep him cold and stop him melting.</a:t>
            </a:r>
          </a:p>
        </p:txBody>
      </p:sp>
      <p:sp>
        <p:nvSpPr>
          <p:cNvPr id="7" name="Speech Bubble: Rectangle with Corners Rounded 6">
            <a:extLst>
              <a:ext uri="{FF2B5EF4-FFF2-40B4-BE49-F238E27FC236}">
                <a16:creationId xmlns:a16="http://schemas.microsoft.com/office/drawing/2014/main" id="{9751CA60-CB64-8F01-D420-B03ED5303B84}"/>
              </a:ext>
            </a:extLst>
          </p:cNvPr>
          <p:cNvSpPr/>
          <p:nvPr/>
        </p:nvSpPr>
        <p:spPr>
          <a:xfrm>
            <a:off x="8457707" y="3782617"/>
            <a:ext cx="3132666" cy="1608665"/>
          </a:xfrm>
          <a:prstGeom prst="wedgeRoundRectCallou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Calibri"/>
              </a:rPr>
              <a:t>C</a:t>
            </a:r>
            <a:r>
              <a:rPr lang="en-US" sz="2800">
                <a:solidFill>
                  <a:schemeClr val="tx1"/>
                </a:solidFill>
                <a:cs typeface="Calibri"/>
              </a:rPr>
              <a:t>: I don't think the coat will make any difference.</a:t>
            </a:r>
          </a:p>
        </p:txBody>
      </p:sp>
      <p:sp>
        <p:nvSpPr>
          <p:cNvPr id="8" name="Speech Bubble: Rectangle with Corners Rounded 7">
            <a:extLst>
              <a:ext uri="{FF2B5EF4-FFF2-40B4-BE49-F238E27FC236}">
                <a16:creationId xmlns:a16="http://schemas.microsoft.com/office/drawing/2014/main" id="{AF473CCA-65F6-C209-F4E2-0FB3662F3AE8}"/>
              </a:ext>
            </a:extLst>
          </p:cNvPr>
          <p:cNvSpPr/>
          <p:nvPr/>
        </p:nvSpPr>
        <p:spPr>
          <a:xfrm>
            <a:off x="601624" y="1824180"/>
            <a:ext cx="3132666" cy="1847271"/>
          </a:xfrm>
          <a:prstGeom prst="wedgeRoundRectCallout">
            <a:avLst/>
          </a:prstGeom>
          <a:solidFill>
            <a:srgbClr val="FAC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Calibri"/>
              </a:rPr>
              <a:t>A</a:t>
            </a:r>
            <a:r>
              <a:rPr lang="en-US" sz="2800">
                <a:solidFill>
                  <a:schemeClr val="tx1"/>
                </a:solidFill>
                <a:cs typeface="Calibri"/>
              </a:rPr>
              <a:t>: Don't put the coat on the snowman. It will melt him.</a:t>
            </a:r>
          </a:p>
        </p:txBody>
      </p:sp>
      <p:pic>
        <p:nvPicPr>
          <p:cNvPr id="3" name="Picture 2" descr="A qr code with a black and white design&#10;&#10;AI-generated content may be incorrect.">
            <a:hlinkClick r:id="rId3"/>
            <a:extLst>
              <a:ext uri="{FF2B5EF4-FFF2-40B4-BE49-F238E27FC236}">
                <a16:creationId xmlns:a16="http://schemas.microsoft.com/office/drawing/2014/main" id="{D4AE0B56-5ED7-DAE9-B445-80C1C4B30D19}"/>
              </a:ext>
            </a:extLst>
          </p:cNvPr>
          <p:cNvPicPr>
            <a:picLocks noChangeAspect="1"/>
          </p:cNvPicPr>
          <p:nvPr/>
        </p:nvPicPr>
        <p:blipFill>
          <a:blip r:embed="rId4"/>
          <a:stretch>
            <a:fillRect/>
          </a:stretch>
        </p:blipFill>
        <p:spPr>
          <a:xfrm>
            <a:off x="310515" y="4297680"/>
            <a:ext cx="2228850" cy="2240280"/>
          </a:xfrm>
          <a:prstGeom prst="rect">
            <a:avLst/>
          </a:prstGeom>
        </p:spPr>
      </p:pic>
    </p:spTree>
    <p:extLst>
      <p:ext uri="{BB962C8B-B14F-4D97-AF65-F5344CB8AC3E}">
        <p14:creationId xmlns:p14="http://schemas.microsoft.com/office/powerpoint/2010/main" val="31475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5243-E130-BA10-4F9F-73BECE92DC99}"/>
              </a:ext>
            </a:extLst>
          </p:cNvPr>
          <p:cNvSpPr>
            <a:spLocks noGrp="1"/>
          </p:cNvSpPr>
          <p:nvPr>
            <p:ph type="title"/>
          </p:nvPr>
        </p:nvSpPr>
        <p:spPr/>
        <p:txBody>
          <a:bodyPr/>
          <a:lstStyle/>
          <a:p>
            <a:r>
              <a:rPr lang="en-US">
                <a:cs typeface="Calibri Light"/>
              </a:rPr>
              <a:t>Concept cartoon - Snowman</a:t>
            </a:r>
            <a:endParaRPr lang="en-US"/>
          </a:p>
        </p:txBody>
      </p:sp>
      <p:sp>
        <p:nvSpPr>
          <p:cNvPr id="3" name="Content Placeholder 2">
            <a:extLst>
              <a:ext uri="{FF2B5EF4-FFF2-40B4-BE49-F238E27FC236}">
                <a16:creationId xmlns:a16="http://schemas.microsoft.com/office/drawing/2014/main" id="{1BCD38C0-875F-4DE7-859D-E1C9B853AE20}"/>
              </a:ext>
            </a:extLst>
          </p:cNvPr>
          <p:cNvSpPr>
            <a:spLocks noGrp="1"/>
          </p:cNvSpPr>
          <p:nvPr>
            <p:ph idx="1"/>
          </p:nvPr>
        </p:nvSpPr>
        <p:spPr>
          <a:xfrm>
            <a:off x="838200" y="1510886"/>
            <a:ext cx="10515600" cy="4831729"/>
          </a:xfrm>
        </p:spPr>
        <p:txBody>
          <a:bodyPr vert="horz" lIns="91440" tIns="45720" rIns="91440" bIns="45720" rtlCol="0" anchor="t">
            <a:normAutofit lnSpcReduction="10000"/>
          </a:bodyPr>
          <a:lstStyle/>
          <a:p>
            <a:pPr marL="0" indent="0">
              <a:lnSpc>
                <a:spcPct val="150000"/>
              </a:lnSpc>
              <a:buNone/>
            </a:pPr>
            <a:r>
              <a:rPr lang="en-GB" sz="1800" b="1">
                <a:ea typeface="+mn-lt"/>
                <a:cs typeface="+mn-lt"/>
              </a:rPr>
              <a:t>Child A</a:t>
            </a:r>
            <a:r>
              <a:rPr lang="en-GB" sz="1800">
                <a:ea typeface="+mn-lt"/>
                <a:cs typeface="+mn-lt"/>
              </a:rPr>
              <a:t>: So, I agree with the one, ‘Don’t put the coat on the snowman’ </a:t>
            </a:r>
            <a:r>
              <a:rPr lang="en-GB" sz="1800" err="1">
                <a:ea typeface="+mn-lt"/>
                <a:cs typeface="+mn-lt"/>
              </a:rPr>
              <a:t>'cause</a:t>
            </a:r>
            <a:r>
              <a:rPr lang="en-GB" sz="1800">
                <a:ea typeface="+mn-lt"/>
                <a:cs typeface="+mn-lt"/>
              </a:rPr>
              <a:t> it will melt him, </a:t>
            </a:r>
            <a:r>
              <a:rPr lang="en-GB" sz="1800" err="1">
                <a:ea typeface="+mn-lt"/>
                <a:cs typeface="+mn-lt"/>
              </a:rPr>
              <a:t>'cause</a:t>
            </a:r>
            <a:r>
              <a:rPr lang="en-GB" sz="1800">
                <a:ea typeface="+mn-lt"/>
                <a:cs typeface="+mn-lt"/>
              </a:rPr>
              <a:t>, the coat inside will probably have something that will...it will keep the snowman warm and then it will melt the snowman.</a:t>
            </a:r>
            <a:endParaRPr lang="en-US" sz="1800">
              <a:ea typeface="+mn-lt"/>
              <a:cs typeface="+mn-lt"/>
            </a:endParaRPr>
          </a:p>
          <a:p>
            <a:pPr marL="0" indent="0">
              <a:lnSpc>
                <a:spcPct val="150000"/>
              </a:lnSpc>
              <a:buNone/>
            </a:pPr>
            <a:r>
              <a:rPr lang="en-GB" sz="1800" b="1">
                <a:ea typeface="+mn-lt"/>
                <a:cs typeface="+mn-lt"/>
              </a:rPr>
              <a:t>Child B</a:t>
            </a:r>
            <a:r>
              <a:rPr lang="en-GB" sz="1800">
                <a:ea typeface="+mn-lt"/>
                <a:cs typeface="+mn-lt"/>
              </a:rPr>
              <a:t>: I agree with him.</a:t>
            </a:r>
            <a:endParaRPr lang="en-US" sz="1800">
              <a:ea typeface="+mn-lt"/>
              <a:cs typeface="+mn-lt"/>
            </a:endParaRPr>
          </a:p>
          <a:p>
            <a:pPr marL="0" indent="0">
              <a:lnSpc>
                <a:spcPct val="150000"/>
              </a:lnSpc>
              <a:buNone/>
            </a:pPr>
            <a:r>
              <a:rPr lang="en-GB" sz="1800" b="1">
                <a:ea typeface="+mn-lt"/>
                <a:cs typeface="+mn-lt"/>
              </a:rPr>
              <a:t>Teacher</a:t>
            </a:r>
            <a:r>
              <a:rPr lang="en-GB" sz="1800">
                <a:ea typeface="+mn-lt"/>
                <a:cs typeface="+mn-lt"/>
              </a:rPr>
              <a:t>: So, you agree, it'll melt if they put the coat on the snowman?</a:t>
            </a:r>
            <a:endParaRPr lang="en-US" sz="1800">
              <a:ea typeface="+mn-lt"/>
              <a:cs typeface="+mn-lt"/>
            </a:endParaRPr>
          </a:p>
          <a:p>
            <a:pPr marL="0" indent="0">
              <a:lnSpc>
                <a:spcPct val="150000"/>
              </a:lnSpc>
              <a:buNone/>
            </a:pPr>
            <a:r>
              <a:rPr lang="en-GB" sz="1800" b="1">
                <a:ea typeface="+mn-lt"/>
                <a:cs typeface="+mn-lt"/>
              </a:rPr>
              <a:t>Child B</a:t>
            </a:r>
            <a:r>
              <a:rPr lang="en-GB" sz="1800">
                <a:ea typeface="+mn-lt"/>
                <a:cs typeface="+mn-lt"/>
              </a:rPr>
              <a:t>: Yes!</a:t>
            </a:r>
            <a:endParaRPr lang="en-US" sz="1800">
              <a:ea typeface="+mn-lt"/>
              <a:cs typeface="+mn-lt"/>
            </a:endParaRPr>
          </a:p>
          <a:p>
            <a:pPr marL="0" indent="0">
              <a:lnSpc>
                <a:spcPct val="150000"/>
              </a:lnSpc>
              <a:buNone/>
            </a:pPr>
            <a:r>
              <a:rPr lang="en-GB" sz="1800" b="1">
                <a:ea typeface="+mn-lt"/>
                <a:cs typeface="+mn-lt"/>
              </a:rPr>
              <a:t>Child C</a:t>
            </a:r>
            <a:r>
              <a:rPr lang="en-GB" sz="1800">
                <a:ea typeface="+mn-lt"/>
                <a:cs typeface="+mn-lt"/>
              </a:rPr>
              <a:t>: Just like humans when they put a coat on, we all feel much warmer and nice. So, imagine putting a coat on a snowman, it will instantly melt in few minutes.</a:t>
            </a:r>
            <a:endParaRPr lang="en-US" sz="1800">
              <a:ea typeface="+mn-lt"/>
              <a:cs typeface="+mn-lt"/>
            </a:endParaRPr>
          </a:p>
          <a:p>
            <a:pPr marL="0" indent="0">
              <a:lnSpc>
                <a:spcPct val="150000"/>
              </a:lnSpc>
              <a:buNone/>
            </a:pPr>
            <a:r>
              <a:rPr lang="en-GB" sz="1800" b="1">
                <a:ea typeface="+mn-lt"/>
                <a:cs typeface="+mn-lt"/>
              </a:rPr>
              <a:t>Child D</a:t>
            </a:r>
            <a:r>
              <a:rPr lang="en-GB" sz="1800">
                <a:ea typeface="+mn-lt"/>
                <a:cs typeface="+mn-lt"/>
              </a:rPr>
              <a:t>: I think the same!</a:t>
            </a:r>
            <a:endParaRPr lang="en-US" sz="1800">
              <a:ea typeface="+mn-lt"/>
              <a:cs typeface="+mn-lt"/>
            </a:endParaRPr>
          </a:p>
          <a:p>
            <a:pPr marL="0" indent="0">
              <a:lnSpc>
                <a:spcPct val="150000"/>
              </a:lnSpc>
              <a:buNone/>
            </a:pPr>
            <a:r>
              <a:rPr lang="en-GB" sz="1800" b="1">
                <a:ea typeface="+mn-lt"/>
                <a:cs typeface="+mn-lt"/>
              </a:rPr>
              <a:t>Child E</a:t>
            </a:r>
            <a:r>
              <a:rPr lang="en-GB" sz="1800">
                <a:ea typeface="+mn-lt"/>
                <a:cs typeface="+mn-lt"/>
              </a:rPr>
              <a:t>: OK. I don’t think the coat will make any difference because everything will be just the same.</a:t>
            </a:r>
            <a:endParaRPr lang="en-US" sz="1800">
              <a:ea typeface="+mn-lt"/>
              <a:cs typeface="+mn-lt"/>
            </a:endParaRPr>
          </a:p>
          <a:p>
            <a:endParaRPr lang="en-US">
              <a:cs typeface="Calibri"/>
            </a:endParaRPr>
          </a:p>
        </p:txBody>
      </p:sp>
    </p:spTree>
    <p:extLst>
      <p:ext uri="{BB962C8B-B14F-4D97-AF65-F5344CB8AC3E}">
        <p14:creationId xmlns:p14="http://schemas.microsoft.com/office/powerpoint/2010/main" val="8746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A1C0-15C9-ADBE-3BB0-558903637C2B}"/>
              </a:ext>
            </a:extLst>
          </p:cNvPr>
          <p:cNvSpPr>
            <a:spLocks noGrp="1"/>
          </p:cNvSpPr>
          <p:nvPr>
            <p:ph type="title"/>
          </p:nvPr>
        </p:nvSpPr>
        <p:spPr/>
        <p:txBody>
          <a:bodyPr/>
          <a:lstStyle/>
          <a:p>
            <a:r>
              <a:rPr lang="en-US">
                <a:ea typeface="Calibri Light"/>
                <a:cs typeface="Calibri Light"/>
              </a:rPr>
              <a:t>Have you completed the audit? </a:t>
            </a:r>
            <a:endParaRPr lang="en-US"/>
          </a:p>
        </p:txBody>
      </p:sp>
      <p:sp>
        <p:nvSpPr>
          <p:cNvPr id="3" name="Content Placeholder 2">
            <a:extLst>
              <a:ext uri="{FF2B5EF4-FFF2-40B4-BE49-F238E27FC236}">
                <a16:creationId xmlns:a16="http://schemas.microsoft.com/office/drawing/2014/main" id="{400C973C-C5AF-0080-8C7B-E6AEEFFF9932}"/>
              </a:ext>
            </a:extLst>
          </p:cNvPr>
          <p:cNvSpPr>
            <a:spLocks noGrp="1"/>
          </p:cNvSpPr>
          <p:nvPr>
            <p:ph idx="1"/>
          </p:nvPr>
        </p:nvSpPr>
        <p:spPr/>
        <p:txBody>
          <a:bodyPr vert="horz" lIns="91440" tIns="45720" rIns="91440" bIns="45720" rtlCol="0" anchor="t">
            <a:normAutofit/>
          </a:bodyPr>
          <a:lstStyle/>
          <a:p>
            <a:r>
              <a:rPr lang="en-US">
                <a:solidFill>
                  <a:srgbClr val="000000"/>
                </a:solidFill>
                <a:hlinkClick r:id="rId2"/>
              </a:rPr>
              <a:t>PGCE Primary Pre-Course Welcome Pages</a:t>
            </a:r>
            <a:endParaRPr lang="en-US">
              <a:solidFill>
                <a:srgbClr val="000000"/>
              </a:solidFill>
              <a:ea typeface="Calibri"/>
              <a:cs typeface="Calibri"/>
            </a:endParaRPr>
          </a:p>
          <a:p>
            <a:endParaRPr lang="en-US">
              <a:ea typeface="Calibri"/>
              <a:cs typeface="Calibri"/>
            </a:endParaRPr>
          </a:p>
          <a:p>
            <a:endParaRPr lang="en-US">
              <a:ea typeface="+mn-lt"/>
              <a:cs typeface="+mn-lt"/>
            </a:endParaRPr>
          </a:p>
          <a:p>
            <a:endParaRPr lang="en-US">
              <a:ea typeface="Calibri"/>
              <a:cs typeface="Calibri"/>
            </a:endParaRPr>
          </a:p>
          <a:p>
            <a:endParaRPr lang="en-US">
              <a:ea typeface="Calibri"/>
              <a:cs typeface="Calibri"/>
            </a:endParaRPr>
          </a:p>
          <a:p>
            <a:endParaRPr lang="en-US">
              <a:ea typeface="Calibri"/>
              <a:cs typeface="Calibri"/>
            </a:endParaRPr>
          </a:p>
        </p:txBody>
      </p:sp>
      <p:pic>
        <p:nvPicPr>
          <p:cNvPr id="4" name="Picture 3" descr="A screenshot of a website&#10;&#10;Description automatically generated">
            <a:extLst>
              <a:ext uri="{FF2B5EF4-FFF2-40B4-BE49-F238E27FC236}">
                <a16:creationId xmlns:a16="http://schemas.microsoft.com/office/drawing/2014/main" id="{1CA6064C-BDEC-7C3A-BE99-0FEDFD285F54}"/>
              </a:ext>
            </a:extLst>
          </p:cNvPr>
          <p:cNvPicPr>
            <a:picLocks noChangeAspect="1"/>
          </p:cNvPicPr>
          <p:nvPr/>
        </p:nvPicPr>
        <p:blipFill>
          <a:blip r:embed="rId3"/>
          <a:stretch>
            <a:fillRect/>
          </a:stretch>
        </p:blipFill>
        <p:spPr>
          <a:xfrm>
            <a:off x="3048000" y="2715072"/>
            <a:ext cx="6096000" cy="3367492"/>
          </a:xfrm>
          <a:prstGeom prst="rect">
            <a:avLst/>
          </a:prstGeom>
        </p:spPr>
      </p:pic>
    </p:spTree>
    <p:extLst>
      <p:ext uri="{BB962C8B-B14F-4D97-AF65-F5344CB8AC3E}">
        <p14:creationId xmlns:p14="http://schemas.microsoft.com/office/powerpoint/2010/main" val="253027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TT enquiry skills symbols and explanations.">
            <a:extLst>
              <a:ext uri="{FF2B5EF4-FFF2-40B4-BE49-F238E27FC236}">
                <a16:creationId xmlns:a16="http://schemas.microsoft.com/office/drawing/2014/main" id="{2FB154F5-231B-4D6D-ADFA-83BECC29D9E0}"/>
              </a:ext>
            </a:extLst>
          </p:cNvPr>
          <p:cNvPicPr>
            <a:picLocks noChangeAspect="1"/>
          </p:cNvPicPr>
          <p:nvPr/>
        </p:nvPicPr>
        <p:blipFill>
          <a:blip r:embed="rId2"/>
          <a:srcRect l="23539" t="14303" r="24809" b="12753"/>
          <a:stretch>
            <a:fillRect/>
          </a:stretch>
        </p:blipFill>
        <p:spPr>
          <a:xfrm>
            <a:off x="5856474" y="435855"/>
            <a:ext cx="5957889" cy="5985056"/>
          </a:xfrm>
          <a:prstGeom prst="rect">
            <a:avLst/>
          </a:prstGeom>
        </p:spPr>
      </p:pic>
      <p:sp>
        <p:nvSpPr>
          <p:cNvPr id="4" name="Content Placeholder 3">
            <a:extLst>
              <a:ext uri="{FF2B5EF4-FFF2-40B4-BE49-F238E27FC236}">
                <a16:creationId xmlns:a16="http://schemas.microsoft.com/office/drawing/2014/main" id="{475BDA16-BA92-82EA-D285-FA4D13EC1FDD}"/>
              </a:ext>
            </a:extLst>
          </p:cNvPr>
          <p:cNvSpPr>
            <a:spLocks noGrp="1"/>
          </p:cNvSpPr>
          <p:nvPr>
            <p:ph sz="half" idx="1"/>
          </p:nvPr>
        </p:nvSpPr>
        <p:spPr>
          <a:xfrm>
            <a:off x="426720" y="431165"/>
            <a:ext cx="5280660" cy="5989638"/>
          </a:xfrm>
        </p:spPr>
        <p:txBody>
          <a:bodyPr vert="horz" lIns="91440" tIns="45720" rIns="91440" bIns="45720" rtlCol="0" anchor="ctr">
            <a:normAutofit/>
          </a:bodyPr>
          <a:lstStyle/>
          <a:p>
            <a:pPr marL="0" indent="0" algn="ctr">
              <a:buNone/>
            </a:pPr>
            <a:r>
              <a:rPr lang="en-US" sz="6600">
                <a:ea typeface="Calibri" panose="020F0502020204030204"/>
                <a:cs typeface="Calibri" panose="020F0502020204030204"/>
              </a:rPr>
              <a:t>Enquiry </a:t>
            </a:r>
            <a:endParaRPr lang="en-US">
              <a:ea typeface="Calibri" panose="020F0502020204030204"/>
              <a:cs typeface="Calibri" panose="020F0502020204030204"/>
            </a:endParaRPr>
          </a:p>
          <a:p>
            <a:pPr marL="0" indent="0" algn="ctr">
              <a:buNone/>
            </a:pPr>
            <a:r>
              <a:rPr lang="en-US" sz="6600">
                <a:ea typeface="Calibri" panose="020F0502020204030204"/>
                <a:cs typeface="Calibri" panose="020F0502020204030204"/>
              </a:rPr>
              <a:t>skills</a:t>
            </a:r>
            <a:endParaRPr lang="en-US">
              <a:ea typeface="Calibri" panose="020F0502020204030204"/>
              <a:cs typeface="Calibri" panose="020F0502020204030204"/>
            </a:endParaRPr>
          </a:p>
        </p:txBody>
      </p:sp>
    </p:spTree>
    <p:extLst>
      <p:ext uri="{BB962C8B-B14F-4D97-AF65-F5344CB8AC3E}">
        <p14:creationId xmlns:p14="http://schemas.microsoft.com/office/powerpoint/2010/main" val="28674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B43A210-38A3-35E1-65EE-D8C5D27359CA}"/>
              </a:ext>
            </a:extLst>
          </p:cNvPr>
          <p:cNvPicPr>
            <a:picLocks noChangeAspect="1"/>
          </p:cNvPicPr>
          <p:nvPr/>
        </p:nvPicPr>
        <p:blipFill rotWithShape="1">
          <a:blip r:embed="rId2"/>
          <a:srcRect l="31424" t="25509" r="35134" b="23181"/>
          <a:stretch>
            <a:fillRect/>
          </a:stretch>
        </p:blipFill>
        <p:spPr>
          <a:xfrm>
            <a:off x="4925907" y="437374"/>
            <a:ext cx="6861438" cy="5977448"/>
          </a:xfrm>
          <a:prstGeom prst="rect">
            <a:avLst/>
          </a:prstGeom>
        </p:spPr>
      </p:pic>
      <p:sp>
        <p:nvSpPr>
          <p:cNvPr id="7" name="Content Placeholder 3">
            <a:extLst>
              <a:ext uri="{FF2B5EF4-FFF2-40B4-BE49-F238E27FC236}">
                <a16:creationId xmlns:a16="http://schemas.microsoft.com/office/drawing/2014/main" id="{CBF852BC-A59B-52CC-312D-9902F3163733}"/>
              </a:ext>
            </a:extLst>
          </p:cNvPr>
          <p:cNvSpPr txBox="1">
            <a:spLocks/>
          </p:cNvSpPr>
          <p:nvPr/>
        </p:nvSpPr>
        <p:spPr>
          <a:xfrm>
            <a:off x="434340" y="431165"/>
            <a:ext cx="4511040" cy="59896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a:ea typeface="Calibri" panose="020F0502020204030204"/>
                <a:cs typeface="Calibri" panose="020F0502020204030204"/>
              </a:rPr>
              <a:t>Enquiry </a:t>
            </a:r>
            <a:endParaRPr lang="en-US">
              <a:ea typeface="Calibri" panose="020F0502020204030204"/>
              <a:cs typeface="Calibri" panose="020F0502020204030204"/>
            </a:endParaRPr>
          </a:p>
          <a:p>
            <a:pPr marL="0" indent="0" algn="ctr">
              <a:buFont typeface="Arial" panose="020B0604020202020204" pitchFamily="34" charset="0"/>
              <a:buNone/>
            </a:pPr>
            <a:r>
              <a:rPr lang="en-US" sz="6600">
                <a:ea typeface="Calibri" panose="020F0502020204030204"/>
                <a:cs typeface="Calibri" panose="020F0502020204030204"/>
              </a:rPr>
              <a:t>approaches</a:t>
            </a:r>
            <a:endParaRPr lang="en-US">
              <a:ea typeface="Calibri" panose="020F0502020204030204"/>
              <a:cs typeface="Calibri" panose="020F0502020204030204"/>
            </a:endParaRPr>
          </a:p>
        </p:txBody>
      </p:sp>
    </p:spTree>
    <p:extLst>
      <p:ext uri="{BB962C8B-B14F-4D97-AF65-F5344CB8AC3E}">
        <p14:creationId xmlns:p14="http://schemas.microsoft.com/office/powerpoint/2010/main" val="79144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C62B-3AEF-0C36-4564-16A3832C6229}"/>
              </a:ext>
            </a:extLst>
          </p:cNvPr>
          <p:cNvSpPr>
            <a:spLocks noGrp="1"/>
          </p:cNvSpPr>
          <p:nvPr>
            <p:ph type="title"/>
          </p:nvPr>
        </p:nvSpPr>
        <p:spPr/>
        <p:txBody>
          <a:bodyPr/>
          <a:lstStyle/>
          <a:p>
            <a:r>
              <a:rPr lang="en-US" dirty="0">
                <a:ea typeface="Calibri Light"/>
                <a:cs typeface="Calibri Light"/>
              </a:rPr>
              <a:t>What will your course consist of? </a:t>
            </a:r>
            <a:endParaRPr lang="en-US" dirty="0"/>
          </a:p>
        </p:txBody>
      </p:sp>
      <p:graphicFrame>
        <p:nvGraphicFramePr>
          <p:cNvPr id="5" name="Table 4">
            <a:extLst>
              <a:ext uri="{FF2B5EF4-FFF2-40B4-BE49-F238E27FC236}">
                <a16:creationId xmlns:a16="http://schemas.microsoft.com/office/drawing/2014/main" id="{12D448CA-B6FF-9744-7E97-0C90153FF3FF}"/>
              </a:ext>
            </a:extLst>
          </p:cNvPr>
          <p:cNvGraphicFramePr>
            <a:graphicFrameLocks noGrp="1"/>
          </p:cNvGraphicFramePr>
          <p:nvPr>
            <p:extLst>
              <p:ext uri="{D42A27DB-BD31-4B8C-83A1-F6EECF244321}">
                <p14:modId xmlns:p14="http://schemas.microsoft.com/office/powerpoint/2010/main" val="3689590420"/>
              </p:ext>
            </p:extLst>
          </p:nvPr>
        </p:nvGraphicFramePr>
        <p:xfrm>
          <a:off x="993098" y="1567721"/>
          <a:ext cx="10418479" cy="4825296"/>
        </p:xfrm>
        <a:graphic>
          <a:graphicData uri="http://schemas.openxmlformats.org/drawingml/2006/table">
            <a:tbl>
              <a:tblPr bandRow="1">
                <a:tableStyleId>{5C22544A-7EE6-4342-B048-85BDC9FD1C3A}</a:tableStyleId>
              </a:tblPr>
              <a:tblGrid>
                <a:gridCol w="533399">
                  <a:extLst>
                    <a:ext uri="{9D8B030D-6E8A-4147-A177-3AD203B41FA5}">
                      <a16:colId xmlns:a16="http://schemas.microsoft.com/office/drawing/2014/main" val="1691477687"/>
                    </a:ext>
                  </a:extLst>
                </a:gridCol>
                <a:gridCol w="1234440">
                  <a:extLst>
                    <a:ext uri="{9D8B030D-6E8A-4147-A177-3AD203B41FA5}">
                      <a16:colId xmlns:a16="http://schemas.microsoft.com/office/drawing/2014/main" val="2435091224"/>
                    </a:ext>
                  </a:extLst>
                </a:gridCol>
                <a:gridCol w="4499060">
                  <a:extLst>
                    <a:ext uri="{9D8B030D-6E8A-4147-A177-3AD203B41FA5}">
                      <a16:colId xmlns:a16="http://schemas.microsoft.com/office/drawing/2014/main" val="3480231472"/>
                    </a:ext>
                  </a:extLst>
                </a:gridCol>
                <a:gridCol w="691930">
                  <a:extLst>
                    <a:ext uri="{9D8B030D-6E8A-4147-A177-3AD203B41FA5}">
                      <a16:colId xmlns:a16="http://schemas.microsoft.com/office/drawing/2014/main" val="287194530"/>
                    </a:ext>
                  </a:extLst>
                </a:gridCol>
                <a:gridCol w="691930">
                  <a:extLst>
                    <a:ext uri="{9D8B030D-6E8A-4147-A177-3AD203B41FA5}">
                      <a16:colId xmlns:a16="http://schemas.microsoft.com/office/drawing/2014/main" val="3703303395"/>
                    </a:ext>
                  </a:extLst>
                </a:gridCol>
                <a:gridCol w="691930">
                  <a:extLst>
                    <a:ext uri="{9D8B030D-6E8A-4147-A177-3AD203B41FA5}">
                      <a16:colId xmlns:a16="http://schemas.microsoft.com/office/drawing/2014/main" val="2458139528"/>
                    </a:ext>
                  </a:extLst>
                </a:gridCol>
                <a:gridCol w="691930">
                  <a:extLst>
                    <a:ext uri="{9D8B030D-6E8A-4147-A177-3AD203B41FA5}">
                      <a16:colId xmlns:a16="http://schemas.microsoft.com/office/drawing/2014/main" val="1489864043"/>
                    </a:ext>
                  </a:extLst>
                </a:gridCol>
                <a:gridCol w="691930">
                  <a:extLst>
                    <a:ext uri="{9D8B030D-6E8A-4147-A177-3AD203B41FA5}">
                      <a16:colId xmlns:a16="http://schemas.microsoft.com/office/drawing/2014/main" val="2904397495"/>
                    </a:ext>
                  </a:extLst>
                </a:gridCol>
                <a:gridCol w="691930">
                  <a:extLst>
                    <a:ext uri="{9D8B030D-6E8A-4147-A177-3AD203B41FA5}">
                      <a16:colId xmlns:a16="http://schemas.microsoft.com/office/drawing/2014/main" val="1799437480"/>
                    </a:ext>
                  </a:extLst>
                </a:gridCol>
              </a:tblGrid>
              <a:tr h="523152">
                <a:tc>
                  <a:txBody>
                    <a:bodyPr/>
                    <a:lstStyle/>
                    <a:p>
                      <a:pPr algn="ctr" fontAlgn="b"/>
                      <a:r>
                        <a:rPr lang="en-US" sz="1600" dirty="0">
                          <a:effectLst/>
                          <a:latin typeface="Aptos Narrow"/>
                        </a:rPr>
                        <a:t>1</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An introduction to primary science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3993164685"/>
                  </a:ext>
                </a:extLst>
              </a:tr>
              <a:tr h="523152">
                <a:tc>
                  <a:txBody>
                    <a:bodyPr/>
                    <a:lstStyle/>
                    <a:p>
                      <a:pPr algn="ctr" fontAlgn="b"/>
                      <a:r>
                        <a:rPr lang="en-US" sz="1600" dirty="0">
                          <a:effectLst/>
                          <a:latin typeface="Aptos Narrow"/>
                        </a:rPr>
                        <a:t>2</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Working scientifically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430052289"/>
                  </a:ext>
                </a:extLst>
              </a:tr>
              <a:tr h="523152">
                <a:tc>
                  <a:txBody>
                    <a:bodyPr/>
                    <a:lstStyle/>
                    <a:p>
                      <a:pPr algn="ctr" fontAlgn="b"/>
                      <a:r>
                        <a:rPr lang="en-US" sz="1600" dirty="0">
                          <a:effectLst/>
                          <a:latin typeface="Aptos Narrow"/>
                        </a:rPr>
                        <a:t>3</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buNone/>
                      </a:pPr>
                      <a:r>
                        <a:rPr lang="en-US" sz="1800" b="1" i="0" u="none" strike="noStrike" noProof="0" dirty="0">
                          <a:solidFill>
                            <a:srgbClr val="000000"/>
                          </a:solidFill>
                          <a:effectLst/>
                          <a:latin typeface="Calibri Light"/>
                        </a:rPr>
                        <a:t>Planning and assessment in science </a:t>
                      </a:r>
                      <a:endParaRPr lang="en-US" sz="1800" b="1" i="0" u="none" strike="noStrike" noProof="0" dirty="0">
                        <a:solidFill>
                          <a:srgbClr val="242424"/>
                        </a:solidFill>
                        <a:effectLst/>
                        <a:latin typeface="Calibri Ligh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3066792127"/>
                  </a:ext>
                </a:extLst>
              </a:tr>
              <a:tr h="523152">
                <a:tc>
                  <a:txBody>
                    <a:bodyPr/>
                    <a:lstStyle/>
                    <a:p>
                      <a:pPr algn="ctr" fontAlgn="b"/>
                      <a:r>
                        <a:rPr lang="en-US" sz="1600" dirty="0">
                          <a:effectLst/>
                          <a:latin typeface="Aptos Narrow"/>
                        </a:rPr>
                        <a:t>4</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800" b="1" i="0" u="none" strike="noStrike" noProof="0" dirty="0">
                          <a:solidFill>
                            <a:srgbClr val="242424"/>
                          </a:solidFill>
                          <a:effectLst/>
                          <a:latin typeface="Calibri Light"/>
                        </a:rPr>
                        <a:t>Research informed practice in science </a:t>
                      </a:r>
                      <a:endParaRPr lang="en-US" sz="1800" b="0" i="0" u="none" strike="noStrike" noProof="0" dirty="0">
                        <a:solidFill>
                          <a:srgbClr val="000000"/>
                        </a:solidFill>
                        <a:effectLst/>
                        <a:latin typeface="Calibri Ligh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1178280564"/>
                  </a:ext>
                </a:extLst>
              </a:tr>
              <a:tr h="523152">
                <a:tc>
                  <a:txBody>
                    <a:bodyPr/>
                    <a:lstStyle/>
                    <a:p>
                      <a:pPr algn="ctr" fontAlgn="b"/>
                      <a:r>
                        <a:rPr lang="en-US" sz="1600" dirty="0">
                          <a:effectLst/>
                          <a:latin typeface="Aptos Narrow"/>
                        </a:rPr>
                        <a:t>5</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Chemistry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Everyday materials and their uses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38374187"/>
                  </a:ext>
                </a:extLst>
              </a:tr>
              <a:tr h="602417">
                <a:tc>
                  <a:txBody>
                    <a:bodyPr/>
                    <a:lstStyle/>
                    <a:p>
                      <a:pPr algn="ctr" fontAlgn="b"/>
                      <a:r>
                        <a:rPr lang="en-US" sz="1600" dirty="0">
                          <a:effectLst/>
                          <a:latin typeface="Aptos Narrow"/>
                        </a:rPr>
                        <a:t>6</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Chemistry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Properties and changes of materials &amp; States of matter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93770474"/>
                  </a:ext>
                </a:extLst>
              </a:tr>
              <a:tr h="523152">
                <a:tc>
                  <a:txBody>
                    <a:bodyPr/>
                    <a:lstStyle/>
                    <a:p>
                      <a:pPr algn="ctr" fontAlgn="b"/>
                      <a:r>
                        <a:rPr lang="en-US" sz="1600" dirty="0">
                          <a:effectLst/>
                          <a:latin typeface="Aptos Narrow"/>
                        </a:rPr>
                        <a:t>7</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Chemistry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Rocks &amp; Evolution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61040706"/>
                  </a:ext>
                </a:extLst>
              </a:tr>
              <a:tr h="523152">
                <a:tc>
                  <a:txBody>
                    <a:bodyPr/>
                    <a:lstStyle/>
                    <a:p>
                      <a:pPr algn="ctr" fontAlgn="b"/>
                      <a:r>
                        <a:rPr lang="en-US" sz="1600" dirty="0">
                          <a:effectLst/>
                          <a:latin typeface="Aptos Narrow"/>
                        </a:rPr>
                        <a:t>8</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Light &amp; Sound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92012682"/>
                  </a:ext>
                </a:extLst>
              </a:tr>
              <a:tr h="523152">
                <a:tc>
                  <a:txBody>
                    <a:bodyPr/>
                    <a:lstStyle/>
                    <a:p>
                      <a:pPr algn="ctr" fontAlgn="b"/>
                      <a:r>
                        <a:rPr lang="en-US" sz="1600" dirty="0">
                          <a:effectLst/>
                          <a:latin typeface="Aptos Narrow"/>
                        </a:rPr>
                        <a:t>9</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Forces and magnets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96958057"/>
                  </a:ext>
                </a:extLst>
              </a:tr>
            </a:tbl>
          </a:graphicData>
        </a:graphic>
      </p:graphicFrame>
      <p:pic>
        <p:nvPicPr>
          <p:cNvPr id="7" name="Picture 6" descr="A blue circle with white scales in it&#10;&#10;Description automatically generated">
            <a:extLst>
              <a:ext uri="{FF2B5EF4-FFF2-40B4-BE49-F238E27FC236}">
                <a16:creationId xmlns:a16="http://schemas.microsoft.com/office/drawing/2014/main" id="{302B72D9-D928-F193-38D3-C0D23D6ADE03}"/>
              </a:ext>
            </a:extLst>
          </p:cNvPr>
          <p:cNvPicPr>
            <a:picLocks noChangeAspect="1"/>
          </p:cNvPicPr>
          <p:nvPr/>
        </p:nvPicPr>
        <p:blipFill>
          <a:blip r:embed="rId2"/>
          <a:stretch>
            <a:fillRect/>
          </a:stretch>
        </p:blipFill>
        <p:spPr>
          <a:xfrm>
            <a:off x="7365709" y="5356294"/>
            <a:ext cx="480063" cy="480063"/>
          </a:xfrm>
          <a:prstGeom prst="rect">
            <a:avLst/>
          </a:prstGeom>
        </p:spPr>
      </p:pic>
      <p:pic>
        <p:nvPicPr>
          <p:cNvPr id="8" name="Picture 7" descr="A blue circle with white scales in it&#10;&#10;Description automatically generated">
            <a:extLst>
              <a:ext uri="{FF2B5EF4-FFF2-40B4-BE49-F238E27FC236}">
                <a16:creationId xmlns:a16="http://schemas.microsoft.com/office/drawing/2014/main" id="{308AD3A2-EB2B-7C3C-6581-73DA296DEFAC}"/>
              </a:ext>
            </a:extLst>
          </p:cNvPr>
          <p:cNvPicPr>
            <a:picLocks noChangeAspect="1"/>
          </p:cNvPicPr>
          <p:nvPr/>
        </p:nvPicPr>
        <p:blipFill>
          <a:blip r:embed="rId2"/>
          <a:stretch>
            <a:fillRect/>
          </a:stretch>
        </p:blipFill>
        <p:spPr>
          <a:xfrm>
            <a:off x="7365708" y="5874703"/>
            <a:ext cx="480063" cy="480063"/>
          </a:xfrm>
          <a:prstGeom prst="rect">
            <a:avLst/>
          </a:prstGeom>
        </p:spPr>
      </p:pic>
      <p:pic>
        <p:nvPicPr>
          <p:cNvPr id="10" name="Picture 9" descr="A red circle with a white eye and black background&#10;&#10;Description automatically generated">
            <a:extLst>
              <a:ext uri="{FF2B5EF4-FFF2-40B4-BE49-F238E27FC236}">
                <a16:creationId xmlns:a16="http://schemas.microsoft.com/office/drawing/2014/main" id="{4B0C5F30-1386-476C-F45F-FCE6262B9C5A}"/>
              </a:ext>
            </a:extLst>
          </p:cNvPr>
          <p:cNvPicPr>
            <a:picLocks noChangeAspect="1"/>
          </p:cNvPicPr>
          <p:nvPr/>
        </p:nvPicPr>
        <p:blipFill>
          <a:blip r:embed="rId3"/>
          <a:stretch>
            <a:fillRect/>
          </a:stretch>
        </p:blipFill>
        <p:spPr>
          <a:xfrm>
            <a:off x="8746053" y="4239813"/>
            <a:ext cx="481213" cy="486309"/>
          </a:xfrm>
          <a:prstGeom prst="rect">
            <a:avLst/>
          </a:prstGeom>
        </p:spPr>
      </p:pic>
      <p:pic>
        <p:nvPicPr>
          <p:cNvPr id="11" name="Picture 10" descr="A red circle with a white eye and black background&#10;&#10;Description automatically generated">
            <a:extLst>
              <a:ext uri="{FF2B5EF4-FFF2-40B4-BE49-F238E27FC236}">
                <a16:creationId xmlns:a16="http://schemas.microsoft.com/office/drawing/2014/main" id="{D7138C87-424D-25E5-C829-8A682DD6A3D2}"/>
              </a:ext>
            </a:extLst>
          </p:cNvPr>
          <p:cNvPicPr>
            <a:picLocks noChangeAspect="1"/>
          </p:cNvPicPr>
          <p:nvPr/>
        </p:nvPicPr>
        <p:blipFill>
          <a:blip r:embed="rId3"/>
          <a:stretch>
            <a:fillRect/>
          </a:stretch>
        </p:blipFill>
        <p:spPr>
          <a:xfrm>
            <a:off x="8746052" y="4830223"/>
            <a:ext cx="481213" cy="486309"/>
          </a:xfrm>
          <a:prstGeom prst="rect">
            <a:avLst/>
          </a:prstGeom>
        </p:spPr>
      </p:pic>
      <p:pic>
        <p:nvPicPr>
          <p:cNvPr id="13" name="Picture 12" descr="A blue circle with white graphic in it&#10;&#10;Description automatically generated">
            <a:extLst>
              <a:ext uri="{FF2B5EF4-FFF2-40B4-BE49-F238E27FC236}">
                <a16:creationId xmlns:a16="http://schemas.microsoft.com/office/drawing/2014/main" id="{93F1D90D-F44B-29C9-D929-A3FB089F72B1}"/>
              </a:ext>
            </a:extLst>
          </p:cNvPr>
          <p:cNvPicPr>
            <a:picLocks noChangeAspect="1"/>
          </p:cNvPicPr>
          <p:nvPr/>
        </p:nvPicPr>
        <p:blipFill>
          <a:blip r:embed="rId4"/>
          <a:stretch>
            <a:fillRect/>
          </a:stretch>
        </p:blipFill>
        <p:spPr>
          <a:xfrm>
            <a:off x="9428210" y="4827255"/>
            <a:ext cx="483761" cy="486309"/>
          </a:xfrm>
          <a:prstGeom prst="rect">
            <a:avLst/>
          </a:prstGeom>
        </p:spPr>
      </p:pic>
      <p:pic>
        <p:nvPicPr>
          <p:cNvPr id="14" name="Picture 13" descr="A blue circle with white graphic in it&#10;&#10;Description automatically generated">
            <a:extLst>
              <a:ext uri="{FF2B5EF4-FFF2-40B4-BE49-F238E27FC236}">
                <a16:creationId xmlns:a16="http://schemas.microsoft.com/office/drawing/2014/main" id="{DB5E767E-281A-7734-4268-D9D301918CEB}"/>
              </a:ext>
            </a:extLst>
          </p:cNvPr>
          <p:cNvPicPr>
            <a:picLocks noChangeAspect="1"/>
          </p:cNvPicPr>
          <p:nvPr/>
        </p:nvPicPr>
        <p:blipFill>
          <a:blip r:embed="rId4"/>
          <a:stretch>
            <a:fillRect/>
          </a:stretch>
        </p:blipFill>
        <p:spPr>
          <a:xfrm>
            <a:off x="9439226" y="5339419"/>
            <a:ext cx="483761" cy="486309"/>
          </a:xfrm>
          <a:prstGeom prst="rect">
            <a:avLst/>
          </a:prstGeom>
        </p:spPr>
      </p:pic>
      <p:pic>
        <p:nvPicPr>
          <p:cNvPr id="15" name="Picture 14" descr="A blue circle with white graphic in it&#10;&#10;Description automatically generated">
            <a:extLst>
              <a:ext uri="{FF2B5EF4-FFF2-40B4-BE49-F238E27FC236}">
                <a16:creationId xmlns:a16="http://schemas.microsoft.com/office/drawing/2014/main" id="{00CF54BA-4782-B951-A1DD-5D4995177AEB}"/>
              </a:ext>
            </a:extLst>
          </p:cNvPr>
          <p:cNvPicPr>
            <a:picLocks noChangeAspect="1"/>
          </p:cNvPicPr>
          <p:nvPr/>
        </p:nvPicPr>
        <p:blipFill>
          <a:blip r:embed="rId4"/>
          <a:stretch>
            <a:fillRect/>
          </a:stretch>
        </p:blipFill>
        <p:spPr>
          <a:xfrm>
            <a:off x="9440702" y="5876566"/>
            <a:ext cx="483761" cy="486309"/>
          </a:xfrm>
          <a:prstGeom prst="rect">
            <a:avLst/>
          </a:prstGeom>
        </p:spPr>
      </p:pic>
      <p:pic>
        <p:nvPicPr>
          <p:cNvPr id="17" name="Picture 16" descr="A pink circle with white circles&#10;&#10;Description automatically generated">
            <a:extLst>
              <a:ext uri="{FF2B5EF4-FFF2-40B4-BE49-F238E27FC236}">
                <a16:creationId xmlns:a16="http://schemas.microsoft.com/office/drawing/2014/main" id="{4653521E-24A8-515E-7723-38861907D254}"/>
              </a:ext>
            </a:extLst>
          </p:cNvPr>
          <p:cNvPicPr>
            <a:picLocks noChangeAspect="1"/>
          </p:cNvPicPr>
          <p:nvPr/>
        </p:nvPicPr>
        <p:blipFill>
          <a:blip r:embed="rId5"/>
          <a:stretch>
            <a:fillRect/>
          </a:stretch>
        </p:blipFill>
        <p:spPr>
          <a:xfrm>
            <a:off x="10129226" y="5887021"/>
            <a:ext cx="483761" cy="486309"/>
          </a:xfrm>
          <a:prstGeom prst="rect">
            <a:avLst/>
          </a:prstGeom>
        </p:spPr>
      </p:pic>
      <p:pic>
        <p:nvPicPr>
          <p:cNvPr id="18" name="Picture 17" descr="A pink circle with white circles&#10;&#10;Description automatically generated">
            <a:extLst>
              <a:ext uri="{FF2B5EF4-FFF2-40B4-BE49-F238E27FC236}">
                <a16:creationId xmlns:a16="http://schemas.microsoft.com/office/drawing/2014/main" id="{5A4E9B22-54A0-6980-77FF-75F0AEA87217}"/>
              </a:ext>
            </a:extLst>
          </p:cNvPr>
          <p:cNvPicPr>
            <a:picLocks noChangeAspect="1"/>
          </p:cNvPicPr>
          <p:nvPr/>
        </p:nvPicPr>
        <p:blipFill>
          <a:blip r:embed="rId5"/>
          <a:stretch>
            <a:fillRect/>
          </a:stretch>
        </p:blipFill>
        <p:spPr>
          <a:xfrm>
            <a:off x="10129225" y="5374857"/>
            <a:ext cx="483761" cy="486309"/>
          </a:xfrm>
          <a:prstGeom prst="rect">
            <a:avLst/>
          </a:prstGeom>
        </p:spPr>
      </p:pic>
      <p:pic>
        <p:nvPicPr>
          <p:cNvPr id="19" name="Picture 18" descr="A pink circle with white circles&#10;&#10;Description automatically generated">
            <a:extLst>
              <a:ext uri="{FF2B5EF4-FFF2-40B4-BE49-F238E27FC236}">
                <a16:creationId xmlns:a16="http://schemas.microsoft.com/office/drawing/2014/main" id="{DA9D8701-70AC-F575-68D7-23A5C12FE134}"/>
              </a:ext>
            </a:extLst>
          </p:cNvPr>
          <p:cNvPicPr>
            <a:picLocks noChangeAspect="1"/>
          </p:cNvPicPr>
          <p:nvPr/>
        </p:nvPicPr>
        <p:blipFill>
          <a:blip r:embed="rId5"/>
          <a:stretch>
            <a:fillRect/>
          </a:stretch>
        </p:blipFill>
        <p:spPr>
          <a:xfrm>
            <a:off x="10129226" y="4839183"/>
            <a:ext cx="483761" cy="486309"/>
          </a:xfrm>
          <a:prstGeom prst="rect">
            <a:avLst/>
          </a:prstGeom>
        </p:spPr>
      </p:pic>
      <p:pic>
        <p:nvPicPr>
          <p:cNvPr id="20" name="Picture 19" descr="A pink circle with white circles&#10;&#10;Description automatically generated">
            <a:extLst>
              <a:ext uri="{FF2B5EF4-FFF2-40B4-BE49-F238E27FC236}">
                <a16:creationId xmlns:a16="http://schemas.microsoft.com/office/drawing/2014/main" id="{7071B1E2-9BB1-53E9-AA74-0C480EADF2EC}"/>
              </a:ext>
            </a:extLst>
          </p:cNvPr>
          <p:cNvPicPr>
            <a:picLocks noChangeAspect="1"/>
          </p:cNvPicPr>
          <p:nvPr/>
        </p:nvPicPr>
        <p:blipFill>
          <a:blip r:embed="rId5"/>
          <a:stretch>
            <a:fillRect/>
          </a:stretch>
        </p:blipFill>
        <p:spPr>
          <a:xfrm>
            <a:off x="10129226" y="4237756"/>
            <a:ext cx="483761" cy="486309"/>
          </a:xfrm>
          <a:prstGeom prst="rect">
            <a:avLst/>
          </a:prstGeom>
        </p:spPr>
      </p:pic>
      <p:pic>
        <p:nvPicPr>
          <p:cNvPr id="21" name="Picture 20" descr="A pink circle with white circles&#10;&#10;Description automatically generated">
            <a:extLst>
              <a:ext uri="{FF2B5EF4-FFF2-40B4-BE49-F238E27FC236}">
                <a16:creationId xmlns:a16="http://schemas.microsoft.com/office/drawing/2014/main" id="{EDC65C80-8202-7A87-B5A8-FB2B9DC788D4}"/>
              </a:ext>
            </a:extLst>
          </p:cNvPr>
          <p:cNvPicPr>
            <a:picLocks noChangeAspect="1"/>
          </p:cNvPicPr>
          <p:nvPr/>
        </p:nvPicPr>
        <p:blipFill>
          <a:blip r:embed="rId5"/>
          <a:stretch>
            <a:fillRect/>
          </a:stretch>
        </p:blipFill>
        <p:spPr>
          <a:xfrm>
            <a:off x="10129225" y="3680395"/>
            <a:ext cx="483761" cy="486309"/>
          </a:xfrm>
          <a:prstGeom prst="rect">
            <a:avLst/>
          </a:prstGeom>
        </p:spPr>
      </p:pic>
      <p:pic>
        <p:nvPicPr>
          <p:cNvPr id="23" name="Picture 22" descr="A green circle with white and black circle with white gears inside&#10;&#10;Description automatically generated">
            <a:extLst>
              <a:ext uri="{FF2B5EF4-FFF2-40B4-BE49-F238E27FC236}">
                <a16:creationId xmlns:a16="http://schemas.microsoft.com/office/drawing/2014/main" id="{8B45432B-BED7-0B8B-28CD-6B19D87321E4}"/>
              </a:ext>
            </a:extLst>
          </p:cNvPr>
          <p:cNvPicPr>
            <a:picLocks noChangeAspect="1"/>
          </p:cNvPicPr>
          <p:nvPr/>
        </p:nvPicPr>
        <p:blipFill>
          <a:blip r:embed="rId6"/>
          <a:stretch>
            <a:fillRect/>
          </a:stretch>
        </p:blipFill>
        <p:spPr>
          <a:xfrm>
            <a:off x="10822521" y="3678215"/>
            <a:ext cx="483761" cy="486309"/>
          </a:xfrm>
          <a:prstGeom prst="rect">
            <a:avLst/>
          </a:prstGeom>
        </p:spPr>
      </p:pic>
      <p:pic>
        <p:nvPicPr>
          <p:cNvPr id="24" name="Picture 23" descr="A green circle with white and black circle with white gears inside&#10;&#10;Description automatically generated">
            <a:extLst>
              <a:ext uri="{FF2B5EF4-FFF2-40B4-BE49-F238E27FC236}">
                <a16:creationId xmlns:a16="http://schemas.microsoft.com/office/drawing/2014/main" id="{52D77162-CFF8-0E4A-63A6-33A6B40F2628}"/>
              </a:ext>
            </a:extLst>
          </p:cNvPr>
          <p:cNvPicPr>
            <a:picLocks noChangeAspect="1"/>
          </p:cNvPicPr>
          <p:nvPr/>
        </p:nvPicPr>
        <p:blipFill>
          <a:blip r:embed="rId6"/>
          <a:stretch>
            <a:fillRect/>
          </a:stretch>
        </p:blipFill>
        <p:spPr>
          <a:xfrm>
            <a:off x="10822520" y="4240345"/>
            <a:ext cx="483761" cy="486309"/>
          </a:xfrm>
          <a:prstGeom prst="rect">
            <a:avLst/>
          </a:prstGeom>
        </p:spPr>
      </p:pic>
    </p:spTree>
    <p:extLst>
      <p:ext uri="{BB962C8B-B14F-4D97-AF65-F5344CB8AC3E}">
        <p14:creationId xmlns:p14="http://schemas.microsoft.com/office/powerpoint/2010/main" val="33589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15AC-2855-C829-0364-490832B0674A}"/>
              </a:ext>
            </a:extLst>
          </p:cNvPr>
          <p:cNvSpPr>
            <a:spLocks noGrp="1"/>
          </p:cNvSpPr>
          <p:nvPr>
            <p:ph type="title"/>
          </p:nvPr>
        </p:nvSpPr>
        <p:spPr/>
        <p:txBody>
          <a:bodyPr/>
          <a:lstStyle/>
          <a:p>
            <a:r>
              <a:rPr lang="en-US">
                <a:ea typeface="Calibri Light"/>
                <a:cs typeface="Calibri Light"/>
              </a:rPr>
              <a:t>After Christmas</a:t>
            </a:r>
            <a:endParaRPr lang="en-US"/>
          </a:p>
        </p:txBody>
      </p:sp>
      <p:graphicFrame>
        <p:nvGraphicFramePr>
          <p:cNvPr id="5" name="Content Placeholder 4">
            <a:extLst>
              <a:ext uri="{FF2B5EF4-FFF2-40B4-BE49-F238E27FC236}">
                <a16:creationId xmlns:a16="http://schemas.microsoft.com/office/drawing/2014/main" id="{4A1A3467-EA19-830A-D47B-A97FB870A079}"/>
              </a:ext>
            </a:extLst>
          </p:cNvPr>
          <p:cNvGraphicFramePr>
            <a:graphicFrameLocks noGrp="1"/>
          </p:cNvGraphicFramePr>
          <p:nvPr>
            <p:ph idx="1"/>
            <p:extLst>
              <p:ext uri="{D42A27DB-BD31-4B8C-83A1-F6EECF244321}">
                <p14:modId xmlns:p14="http://schemas.microsoft.com/office/powerpoint/2010/main" val="3803490935"/>
              </p:ext>
            </p:extLst>
          </p:nvPr>
        </p:nvGraphicFramePr>
        <p:xfrm>
          <a:off x="838200" y="1825625"/>
          <a:ext cx="10453913" cy="3520435"/>
        </p:xfrm>
        <a:graphic>
          <a:graphicData uri="http://schemas.openxmlformats.org/drawingml/2006/table">
            <a:tbl>
              <a:tblPr bandRow="1">
                <a:tableStyleId>{5C22544A-7EE6-4342-B048-85BDC9FD1C3A}</a:tableStyleId>
              </a:tblPr>
              <a:tblGrid>
                <a:gridCol w="530351">
                  <a:extLst>
                    <a:ext uri="{9D8B030D-6E8A-4147-A177-3AD203B41FA5}">
                      <a16:colId xmlns:a16="http://schemas.microsoft.com/office/drawing/2014/main" val="395494309"/>
                    </a:ext>
                  </a:extLst>
                </a:gridCol>
                <a:gridCol w="1234440">
                  <a:extLst>
                    <a:ext uri="{9D8B030D-6E8A-4147-A177-3AD203B41FA5}">
                      <a16:colId xmlns:a16="http://schemas.microsoft.com/office/drawing/2014/main" val="1227699386"/>
                    </a:ext>
                  </a:extLst>
                </a:gridCol>
                <a:gridCol w="4498848">
                  <a:extLst>
                    <a:ext uri="{9D8B030D-6E8A-4147-A177-3AD203B41FA5}">
                      <a16:colId xmlns:a16="http://schemas.microsoft.com/office/drawing/2014/main" val="1256200167"/>
                    </a:ext>
                  </a:extLst>
                </a:gridCol>
                <a:gridCol w="698379">
                  <a:extLst>
                    <a:ext uri="{9D8B030D-6E8A-4147-A177-3AD203B41FA5}">
                      <a16:colId xmlns:a16="http://schemas.microsoft.com/office/drawing/2014/main" val="3961125978"/>
                    </a:ext>
                  </a:extLst>
                </a:gridCol>
                <a:gridCol w="698379">
                  <a:extLst>
                    <a:ext uri="{9D8B030D-6E8A-4147-A177-3AD203B41FA5}">
                      <a16:colId xmlns:a16="http://schemas.microsoft.com/office/drawing/2014/main" val="1976004226"/>
                    </a:ext>
                  </a:extLst>
                </a:gridCol>
                <a:gridCol w="698379">
                  <a:extLst>
                    <a:ext uri="{9D8B030D-6E8A-4147-A177-3AD203B41FA5}">
                      <a16:colId xmlns:a16="http://schemas.microsoft.com/office/drawing/2014/main" val="3304930967"/>
                    </a:ext>
                  </a:extLst>
                </a:gridCol>
                <a:gridCol w="698379">
                  <a:extLst>
                    <a:ext uri="{9D8B030D-6E8A-4147-A177-3AD203B41FA5}">
                      <a16:colId xmlns:a16="http://schemas.microsoft.com/office/drawing/2014/main" val="2546197563"/>
                    </a:ext>
                  </a:extLst>
                </a:gridCol>
                <a:gridCol w="698379">
                  <a:extLst>
                    <a:ext uri="{9D8B030D-6E8A-4147-A177-3AD203B41FA5}">
                      <a16:colId xmlns:a16="http://schemas.microsoft.com/office/drawing/2014/main" val="419864329"/>
                    </a:ext>
                  </a:extLst>
                </a:gridCol>
                <a:gridCol w="698379">
                  <a:extLst>
                    <a:ext uri="{9D8B030D-6E8A-4147-A177-3AD203B41FA5}">
                      <a16:colId xmlns:a16="http://schemas.microsoft.com/office/drawing/2014/main" val="4087140578"/>
                    </a:ext>
                  </a:extLst>
                </a:gridCol>
              </a:tblGrid>
              <a:tr h="521207">
                <a:tc>
                  <a:txBody>
                    <a:bodyPr/>
                    <a:lstStyle/>
                    <a:p>
                      <a:pPr algn="ctr"/>
                      <a:r>
                        <a:rPr lang="en-US" sz="1800" b="1">
                          <a:effectLst/>
                          <a:latin typeface="+mj-lt"/>
                        </a:rPr>
                        <a:t>10</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effectLst/>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Electricity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28255073"/>
                  </a:ext>
                </a:extLst>
              </a:tr>
              <a:tr h="521207">
                <a:tc>
                  <a:txBody>
                    <a:bodyPr/>
                    <a:lstStyle/>
                    <a:p>
                      <a:pPr algn="ctr"/>
                      <a:r>
                        <a:rPr lang="en-US" sz="1800" b="1">
                          <a:effectLst/>
                          <a:latin typeface="+mj-lt"/>
                        </a:rPr>
                        <a:t>11</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Earth and space &amp; Seasonal change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2774507"/>
                  </a:ext>
                </a:extLst>
              </a:tr>
              <a:tr h="521207">
                <a:tc>
                  <a:txBody>
                    <a:bodyPr/>
                    <a:lstStyle/>
                    <a:p>
                      <a:pPr algn="ctr"/>
                      <a:r>
                        <a:rPr lang="en-US" sz="1800" b="1">
                          <a:effectLst/>
                          <a:latin typeface="+mj-lt"/>
                        </a:rPr>
                        <a:t>12</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Teaching science with sensitivity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07531182"/>
                  </a:ext>
                </a:extLst>
              </a:tr>
              <a:tr h="521207">
                <a:tc>
                  <a:txBody>
                    <a:bodyPr/>
                    <a:lstStyle/>
                    <a:p>
                      <a:pPr algn="ctr"/>
                      <a:r>
                        <a:rPr lang="en-US" sz="1800" b="1">
                          <a:effectLst/>
                          <a:latin typeface="+mj-lt"/>
                        </a:rPr>
                        <a:t>13</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Plants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93809774"/>
                  </a:ext>
                </a:extLst>
              </a:tr>
              <a:tr h="521207">
                <a:tc>
                  <a:txBody>
                    <a:bodyPr/>
                    <a:lstStyle/>
                    <a:p>
                      <a:pPr algn="ctr"/>
                      <a:r>
                        <a:rPr lang="en-US" sz="1800" b="1">
                          <a:effectLst/>
                          <a:latin typeface="+mj-lt"/>
                        </a:rPr>
                        <a:t>14</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Animals including humans (human body)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487032964"/>
                  </a:ext>
                </a:extLst>
              </a:tr>
              <a:tr h="521207">
                <a:tc>
                  <a:txBody>
                    <a:bodyPr/>
                    <a:lstStyle/>
                    <a:p>
                      <a:pPr algn="ctr"/>
                      <a:r>
                        <a:rPr lang="en-US" sz="1800" b="1">
                          <a:effectLst/>
                          <a:latin typeface="+mj-lt"/>
                        </a:rPr>
                        <a:t>15 &amp; 16</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Animals including humans (identifying and classifying) &amp; Living things and their habitats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33305864"/>
                  </a:ext>
                </a:extLst>
              </a:tr>
            </a:tbl>
          </a:graphicData>
        </a:graphic>
      </p:graphicFrame>
      <p:pic>
        <p:nvPicPr>
          <p:cNvPr id="7" name="Picture 6" descr="A blue circle with white scales in it&#10;&#10;Description automatically generated">
            <a:extLst>
              <a:ext uri="{FF2B5EF4-FFF2-40B4-BE49-F238E27FC236}">
                <a16:creationId xmlns:a16="http://schemas.microsoft.com/office/drawing/2014/main" id="{B00164C4-291B-A7F9-716D-9CEBE82493D1}"/>
              </a:ext>
            </a:extLst>
          </p:cNvPr>
          <p:cNvPicPr>
            <a:picLocks noChangeAspect="1"/>
          </p:cNvPicPr>
          <p:nvPr/>
        </p:nvPicPr>
        <p:blipFill>
          <a:blip r:embed="rId2"/>
          <a:stretch>
            <a:fillRect/>
          </a:stretch>
        </p:blipFill>
        <p:spPr>
          <a:xfrm>
            <a:off x="7215807" y="1858242"/>
            <a:ext cx="480063" cy="480063"/>
          </a:xfrm>
          <a:prstGeom prst="rect">
            <a:avLst/>
          </a:prstGeom>
        </p:spPr>
      </p:pic>
      <p:pic>
        <p:nvPicPr>
          <p:cNvPr id="9" name="Picture 8" descr="A blue circle with white scales in it&#10;&#10;Description automatically generated">
            <a:extLst>
              <a:ext uri="{FF2B5EF4-FFF2-40B4-BE49-F238E27FC236}">
                <a16:creationId xmlns:a16="http://schemas.microsoft.com/office/drawing/2014/main" id="{247EC5E4-68A0-AA0B-650D-AAB56047CE78}"/>
              </a:ext>
            </a:extLst>
          </p:cNvPr>
          <p:cNvPicPr>
            <a:picLocks noChangeAspect="1"/>
          </p:cNvPicPr>
          <p:nvPr/>
        </p:nvPicPr>
        <p:blipFill>
          <a:blip r:embed="rId2"/>
          <a:stretch>
            <a:fillRect/>
          </a:stretch>
        </p:blipFill>
        <p:spPr>
          <a:xfrm>
            <a:off x="7215807" y="3404277"/>
            <a:ext cx="480063" cy="480063"/>
          </a:xfrm>
          <a:prstGeom prst="rect">
            <a:avLst/>
          </a:prstGeom>
        </p:spPr>
      </p:pic>
      <p:pic>
        <p:nvPicPr>
          <p:cNvPr id="10" name="Picture 9" descr="A green circle with a white book in it&#10;&#10;Description automatically generated">
            <a:extLst>
              <a:ext uri="{FF2B5EF4-FFF2-40B4-BE49-F238E27FC236}">
                <a16:creationId xmlns:a16="http://schemas.microsoft.com/office/drawing/2014/main" id="{4B56DB33-B262-CD1B-81D0-317CC8E44088}"/>
              </a:ext>
            </a:extLst>
          </p:cNvPr>
          <p:cNvPicPr>
            <a:picLocks noChangeAspect="1"/>
          </p:cNvPicPr>
          <p:nvPr/>
        </p:nvPicPr>
        <p:blipFill>
          <a:blip r:embed="rId3"/>
          <a:stretch>
            <a:fillRect/>
          </a:stretch>
        </p:blipFill>
        <p:spPr>
          <a:xfrm>
            <a:off x="7915275" y="2356423"/>
            <a:ext cx="481197" cy="483746"/>
          </a:xfrm>
          <a:prstGeom prst="rect">
            <a:avLst/>
          </a:prstGeom>
        </p:spPr>
      </p:pic>
      <p:pic>
        <p:nvPicPr>
          <p:cNvPr id="11" name="Picture 10" descr="A green circle with a white book in it&#10;&#10;Description automatically generated">
            <a:extLst>
              <a:ext uri="{FF2B5EF4-FFF2-40B4-BE49-F238E27FC236}">
                <a16:creationId xmlns:a16="http://schemas.microsoft.com/office/drawing/2014/main" id="{307B06A6-2DAA-21E5-8C70-5ECCAF473264}"/>
              </a:ext>
            </a:extLst>
          </p:cNvPr>
          <p:cNvPicPr>
            <a:picLocks noChangeAspect="1"/>
          </p:cNvPicPr>
          <p:nvPr/>
        </p:nvPicPr>
        <p:blipFill>
          <a:blip r:embed="rId3"/>
          <a:stretch>
            <a:fillRect/>
          </a:stretch>
        </p:blipFill>
        <p:spPr>
          <a:xfrm>
            <a:off x="7915274" y="4598701"/>
            <a:ext cx="481197" cy="483746"/>
          </a:xfrm>
          <a:prstGeom prst="rect">
            <a:avLst/>
          </a:prstGeom>
        </p:spPr>
      </p:pic>
      <p:pic>
        <p:nvPicPr>
          <p:cNvPr id="13" name="Picture 12" descr="A red circle with a white eye and black background&#10;&#10;Description automatically generated">
            <a:extLst>
              <a:ext uri="{FF2B5EF4-FFF2-40B4-BE49-F238E27FC236}">
                <a16:creationId xmlns:a16="http://schemas.microsoft.com/office/drawing/2014/main" id="{897D2179-E694-B9F0-A8D2-C54729656CE3}"/>
              </a:ext>
            </a:extLst>
          </p:cNvPr>
          <p:cNvPicPr>
            <a:picLocks noChangeAspect="1"/>
          </p:cNvPicPr>
          <p:nvPr/>
        </p:nvPicPr>
        <p:blipFill>
          <a:blip r:embed="rId4"/>
          <a:stretch>
            <a:fillRect/>
          </a:stretch>
        </p:blipFill>
        <p:spPr>
          <a:xfrm>
            <a:off x="8602398" y="2364568"/>
            <a:ext cx="481213" cy="486309"/>
          </a:xfrm>
          <a:prstGeom prst="rect">
            <a:avLst/>
          </a:prstGeom>
        </p:spPr>
      </p:pic>
      <p:pic>
        <p:nvPicPr>
          <p:cNvPr id="14" name="Picture 13" descr="A red circle with a white eye and black background&#10;&#10;Description automatically generated">
            <a:extLst>
              <a:ext uri="{FF2B5EF4-FFF2-40B4-BE49-F238E27FC236}">
                <a16:creationId xmlns:a16="http://schemas.microsoft.com/office/drawing/2014/main" id="{DD188EB7-086D-E303-0465-BE3833A96FA1}"/>
              </a:ext>
            </a:extLst>
          </p:cNvPr>
          <p:cNvPicPr>
            <a:picLocks noChangeAspect="1"/>
          </p:cNvPicPr>
          <p:nvPr/>
        </p:nvPicPr>
        <p:blipFill>
          <a:blip r:embed="rId4"/>
          <a:stretch>
            <a:fillRect/>
          </a:stretch>
        </p:blipFill>
        <p:spPr>
          <a:xfrm>
            <a:off x="8614888" y="3396615"/>
            <a:ext cx="481213" cy="486309"/>
          </a:xfrm>
          <a:prstGeom prst="rect">
            <a:avLst/>
          </a:prstGeom>
        </p:spPr>
      </p:pic>
      <p:pic>
        <p:nvPicPr>
          <p:cNvPr id="15" name="Picture 14" descr="A red circle with a white eye and black background&#10;&#10;Description automatically generated">
            <a:extLst>
              <a:ext uri="{FF2B5EF4-FFF2-40B4-BE49-F238E27FC236}">
                <a16:creationId xmlns:a16="http://schemas.microsoft.com/office/drawing/2014/main" id="{6C549BEB-4556-C61E-FAC9-0170E9523260}"/>
              </a:ext>
            </a:extLst>
          </p:cNvPr>
          <p:cNvPicPr>
            <a:picLocks noChangeAspect="1"/>
          </p:cNvPicPr>
          <p:nvPr/>
        </p:nvPicPr>
        <p:blipFill>
          <a:blip r:embed="rId4"/>
          <a:stretch>
            <a:fillRect/>
          </a:stretch>
        </p:blipFill>
        <p:spPr>
          <a:xfrm>
            <a:off x="8614889" y="3919797"/>
            <a:ext cx="481213" cy="486309"/>
          </a:xfrm>
          <a:prstGeom prst="rect">
            <a:avLst/>
          </a:prstGeom>
        </p:spPr>
      </p:pic>
      <p:pic>
        <p:nvPicPr>
          <p:cNvPr id="17" name="Picture 16" descr="A blue circle with white graphic in it&#10;&#10;Description automatically generated">
            <a:extLst>
              <a:ext uri="{FF2B5EF4-FFF2-40B4-BE49-F238E27FC236}">
                <a16:creationId xmlns:a16="http://schemas.microsoft.com/office/drawing/2014/main" id="{9314C91C-276E-00E8-E262-425EACACFE89}"/>
              </a:ext>
            </a:extLst>
          </p:cNvPr>
          <p:cNvPicPr>
            <a:picLocks noChangeAspect="1"/>
          </p:cNvPicPr>
          <p:nvPr/>
        </p:nvPicPr>
        <p:blipFill>
          <a:blip r:embed="rId5"/>
          <a:stretch>
            <a:fillRect/>
          </a:stretch>
        </p:blipFill>
        <p:spPr>
          <a:xfrm>
            <a:off x="9304767" y="4605352"/>
            <a:ext cx="483761" cy="486309"/>
          </a:xfrm>
          <a:prstGeom prst="rect">
            <a:avLst/>
          </a:prstGeom>
        </p:spPr>
      </p:pic>
      <p:pic>
        <p:nvPicPr>
          <p:cNvPr id="19" name="Picture 18" descr="A pink circle with white circles&#10;&#10;Description automatically generated">
            <a:extLst>
              <a:ext uri="{FF2B5EF4-FFF2-40B4-BE49-F238E27FC236}">
                <a16:creationId xmlns:a16="http://schemas.microsoft.com/office/drawing/2014/main" id="{E3AA0F4B-0213-9588-B9A9-2B43CEEC18F9}"/>
              </a:ext>
            </a:extLst>
          </p:cNvPr>
          <p:cNvPicPr>
            <a:picLocks noChangeAspect="1"/>
          </p:cNvPicPr>
          <p:nvPr/>
        </p:nvPicPr>
        <p:blipFill>
          <a:blip r:embed="rId6"/>
          <a:stretch>
            <a:fillRect/>
          </a:stretch>
        </p:blipFill>
        <p:spPr>
          <a:xfrm>
            <a:off x="10016798" y="1851821"/>
            <a:ext cx="483761" cy="486309"/>
          </a:xfrm>
          <a:prstGeom prst="rect">
            <a:avLst/>
          </a:prstGeom>
        </p:spPr>
      </p:pic>
      <p:pic>
        <p:nvPicPr>
          <p:cNvPr id="21" name="Picture 20" descr="A pink circle with white circles&#10;&#10;Description automatically generated">
            <a:extLst>
              <a:ext uri="{FF2B5EF4-FFF2-40B4-BE49-F238E27FC236}">
                <a16:creationId xmlns:a16="http://schemas.microsoft.com/office/drawing/2014/main" id="{C9601426-3EDA-C94F-063A-C95C9F5B9C09}"/>
              </a:ext>
            </a:extLst>
          </p:cNvPr>
          <p:cNvPicPr>
            <a:picLocks noChangeAspect="1"/>
          </p:cNvPicPr>
          <p:nvPr/>
        </p:nvPicPr>
        <p:blipFill>
          <a:blip r:embed="rId6"/>
          <a:stretch>
            <a:fillRect/>
          </a:stretch>
        </p:blipFill>
        <p:spPr>
          <a:xfrm>
            <a:off x="10004307" y="3407051"/>
            <a:ext cx="483761" cy="486309"/>
          </a:xfrm>
          <a:prstGeom prst="rect">
            <a:avLst/>
          </a:prstGeom>
        </p:spPr>
      </p:pic>
      <p:pic>
        <p:nvPicPr>
          <p:cNvPr id="23" name="Picture 22" descr="A pink circle with white circles&#10;&#10;Description automatically generated">
            <a:extLst>
              <a:ext uri="{FF2B5EF4-FFF2-40B4-BE49-F238E27FC236}">
                <a16:creationId xmlns:a16="http://schemas.microsoft.com/office/drawing/2014/main" id="{25686D13-18E7-6967-638F-95D72732402B}"/>
              </a:ext>
            </a:extLst>
          </p:cNvPr>
          <p:cNvPicPr>
            <a:picLocks noChangeAspect="1"/>
          </p:cNvPicPr>
          <p:nvPr/>
        </p:nvPicPr>
        <p:blipFill>
          <a:blip r:embed="rId6"/>
          <a:stretch>
            <a:fillRect/>
          </a:stretch>
        </p:blipFill>
        <p:spPr>
          <a:xfrm>
            <a:off x="10004307" y="4606264"/>
            <a:ext cx="483761" cy="486309"/>
          </a:xfrm>
          <a:prstGeom prst="rect">
            <a:avLst/>
          </a:prstGeom>
        </p:spPr>
      </p:pic>
      <p:sp>
        <p:nvSpPr>
          <p:cNvPr id="24" name="TextBox 23">
            <a:extLst>
              <a:ext uri="{FF2B5EF4-FFF2-40B4-BE49-F238E27FC236}">
                <a16:creationId xmlns:a16="http://schemas.microsoft.com/office/drawing/2014/main" id="{6F994CB3-ED57-AE07-80A5-A0F306B3579F}"/>
              </a:ext>
            </a:extLst>
          </p:cNvPr>
          <p:cNvSpPr txBox="1"/>
          <p:nvPr/>
        </p:nvSpPr>
        <p:spPr>
          <a:xfrm>
            <a:off x="827294" y="5543549"/>
            <a:ext cx="1045391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ea typeface="Calibri"/>
                <a:cs typeface="Calibri"/>
              </a:rPr>
              <a:t>Sessions 15 &amp; 16 will take place at the </a:t>
            </a:r>
            <a:r>
              <a:rPr lang="en-US" sz="2700">
                <a:ea typeface="Calibri"/>
                <a:cs typeface="Calibri"/>
                <a:hlinkClick r:id="rId7"/>
              </a:rPr>
              <a:t>London Wetland Centre</a:t>
            </a:r>
            <a:r>
              <a:rPr lang="en-US" sz="2700">
                <a:ea typeface="Calibri"/>
                <a:cs typeface="Calibri"/>
              </a:rPr>
              <a:t> in Barnes. </a:t>
            </a:r>
            <a:endParaRPr lang="en-US" sz="2700"/>
          </a:p>
        </p:txBody>
      </p:sp>
    </p:spTree>
    <p:extLst>
      <p:ext uri="{BB962C8B-B14F-4D97-AF65-F5344CB8AC3E}">
        <p14:creationId xmlns:p14="http://schemas.microsoft.com/office/powerpoint/2010/main" val="1031510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 blank" id="{ABCB8E61-6500-4D52-A966-C9BD32C3C668}" vid="{EF01AA2A-879A-4604-9B18-1B307808B7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226046cf5040232b893b56a7b7b83fcc">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417b0108823e85d51b0c064290b7853"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a28cf3-9262-494e-8e02-5092a5e3e3b0" xsi:nil="true"/>
    <lcf76f155ced4ddcb4097134ff3c332f xmlns="5fbb59fa-9856-46a9-8fd5-9ddddf792ab5">
      <Terms xmlns="http://schemas.microsoft.com/office/infopath/2007/PartnerControls"/>
    </lcf76f155ced4ddcb4097134ff3c332f>
    <c8fc7a0aa9f54e3ebfc6ae2b18b8a580 xmlns="1d06da1d-e105-4684-95eb-c62ad8f5d6ba">
      <Terms xmlns="http://schemas.microsoft.com/office/infopath/2007/PartnerControls"/>
    </c8fc7a0aa9f54e3ebfc6ae2b18b8a580>
    <TaxKeywordTaxHTField xmlns="75a28cf3-9262-494e-8e02-5092a5e3e3b0">
      <Terms xmlns="http://schemas.microsoft.com/office/infopath/2007/PartnerControls"/>
    </TaxKeywordTaxHTField>
    <l0bc4a1375b148fdaeb2b55c5d57fc3e xmlns="1d06da1d-e105-4684-95eb-c62ad8f5d6ba">
      <Terms xmlns="http://schemas.microsoft.com/office/infopath/2007/PartnerControls"/>
    </l0bc4a1375b148fdaeb2b55c5d57fc3e>
  </documentManagement>
</p:properties>
</file>

<file path=customXml/itemProps1.xml><?xml version="1.0" encoding="utf-8"?>
<ds:datastoreItem xmlns:ds="http://schemas.openxmlformats.org/officeDocument/2006/customXml" ds:itemID="{9F6C1F3E-E815-4216-844A-FCF6C3D2187F}">
  <ds:schemaRefs>
    <ds:schemaRef ds:uri="http://schemas.microsoft.com/sharepoint/v3/contenttype/forms"/>
  </ds:schemaRefs>
</ds:datastoreItem>
</file>

<file path=customXml/itemProps2.xml><?xml version="1.0" encoding="utf-8"?>
<ds:datastoreItem xmlns:ds="http://schemas.openxmlformats.org/officeDocument/2006/customXml" ds:itemID="{835BDB78-F81E-49EC-8B04-FCE6FB2EC138}">
  <ds:schemaRefs>
    <ds:schemaRef ds:uri="1d06da1d-e105-4684-95eb-c62ad8f5d6ba"/>
    <ds:schemaRef ds:uri="5fbb59fa-9856-46a9-8fd5-9ddddf792ab5"/>
    <ds:schemaRef ds:uri="75a28cf3-9262-494e-8e02-5092a5e3e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2D762B-82AC-427A-AE9A-8F18F0AF9542}">
  <ds:schemaRefs>
    <ds:schemaRef ds:uri="1d06da1d-e105-4684-95eb-c62ad8f5d6ba"/>
    <ds:schemaRef ds:uri="5fbb59fa-9856-46a9-8fd5-9ddddf792ab5"/>
    <ds:schemaRef ds:uri="75a28cf3-9262-494e-8e02-5092a5e3e3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Science at Roehampton​ PGCE Core, Lead Partner &amp; Apprenticeship routes ​</vt:lpstr>
      <vt:lpstr>Understanding how the world works</vt:lpstr>
      <vt:lpstr>Who do you agree with? </vt:lpstr>
      <vt:lpstr>Concept cartoon - Snowman</vt:lpstr>
      <vt:lpstr>Have you completed the audit? </vt:lpstr>
      <vt:lpstr>PowerPoint Presentation</vt:lpstr>
      <vt:lpstr>PowerPoint Presentation</vt:lpstr>
      <vt:lpstr>What will your course consist of? </vt:lpstr>
      <vt:lpstr>After Christmas</vt:lpstr>
      <vt:lpstr>What can you do over the summer to prepare? </vt:lpstr>
      <vt:lpstr>Key textbooks for subject knowledge – all the books you will need can be accessed via the physical and online library when you join the course in September.   Primary science for trainee teachers by  Judith Roden and James Archer abebooks.co.uk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at Roehampton​ PGCE Core and LP​</dc:title>
  <dc:creator>Vanessa Matthews</dc:creator>
  <cp:revision>11</cp:revision>
  <dcterms:created xsi:type="dcterms:W3CDTF">2024-07-01T09:54:14Z</dcterms:created>
  <dcterms:modified xsi:type="dcterms:W3CDTF">2025-07-02T14:50:25Z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0x0101004F4CDB205F9D94409B713977FBA3674B</vt:lpwstr>
  </property>
  <property fmtid="{D5CDD505-2E9C-101B-9397-08002B2CF9AE}" pid="3" name="MediaServiceImageTags">
    <vt:lpwstr/>
  </property>
  <property fmtid="{D5CDD505-2E9C-101B-9397-08002B2CF9AE}" pid="4" name="TaxKeyword">
    <vt:lpwstr/>
  </property>
  <property fmtid="{D5CDD505-2E9C-101B-9397-08002B2CF9AE}" pid="5" name="Roehampton Team">
    <vt:lpwstr/>
  </property>
  <property fmtid="{D5CDD505-2E9C-101B-9397-08002B2CF9AE}" pid="6" name="Document Type">
    <vt:lpwstr/>
  </property>
  <property fmtid="{D5CDD505-2E9C-101B-9397-08002B2CF9AE}" pid="7" name="Document_x0020_Type">
    <vt:lpwstr/>
  </property>
  <property fmtid="{D5CDD505-2E9C-101B-9397-08002B2CF9AE}" pid="8" name="Roehampton_x0020_Team">
    <vt:lpwstr/>
  </property>
</Properties>
</file>