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</p:sldMasterIdLst>
  <p:notesMasterIdLst>
    <p:notesMasterId r:id="rId12"/>
  </p:notesMasterIdLst>
  <p:sldIdLst>
    <p:sldId id="309" r:id="rId5"/>
    <p:sldId id="314" r:id="rId6"/>
    <p:sldId id="319" r:id="rId7"/>
    <p:sldId id="316" r:id="rId8"/>
    <p:sldId id="318" r:id="rId9"/>
    <p:sldId id="317" r:id="rId10"/>
    <p:sldId id="305" r:id="rId11"/>
  </p:sldIdLst>
  <p:sldSz cx="9144000" cy="5143500" type="screen16x9"/>
  <p:notesSz cx="6858000" cy="9144000"/>
  <p:embeddedFontLst>
    <p:embeddedFont>
      <p:font typeface="DM Sans" pitchFamily="2" charset="0"/>
      <p:regular r:id="rId13"/>
    </p:embeddedFont>
    <p:embeddedFont>
      <p:font typeface="Montserrat" panose="00000500000000000000" pitchFamily="2" charset="0"/>
      <p:regular r:id="rId14"/>
    </p:embeddedFont>
    <p:embeddedFont>
      <p:font typeface="Roboto Slab" pitchFamily="2" charset="0"/>
      <p:regular r:id="rId15"/>
      <p:bold r:id="rId16"/>
    </p:embeddedFont>
    <p:embeddedFont>
      <p:font typeface="Roboto slab bold" pitchFamily="2" charset="0"/>
      <p:bold r:id="rId17"/>
    </p:embeddedFont>
    <p:embeddedFont>
      <p:font typeface="Roboto slab bold" pitchFamily="2" charset="0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C2FBA4-81BF-3175-59C9-F53C4C440953}" name="Jeanna Wheeler" initials="JW" userId="S::jeanna.wheeler@roehampton.ac.uk::67232396-2a30-490b-9dcf-cb75be2bcc98" providerId="AD"/>
  <p188:author id="{AC6464C1-C5B1-7B4A-7138-7CC3B2DDA866}" name="Katherine Leung" initials="KL" userId="S::katherine.leung@roehampton.ac.uk::b5c1aaf0-9867-4785-95f9-1dbb43df81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6E"/>
    <a:srgbClr val="EBEBE8"/>
    <a:srgbClr val="053633"/>
    <a:srgbClr val="20366B"/>
    <a:srgbClr val="EC5978"/>
    <a:srgbClr val="2EA9E0"/>
    <a:srgbClr val="BCD752"/>
    <a:srgbClr val="42562A"/>
    <a:srgbClr val="080808"/>
    <a:srgbClr val="3B1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43E7B-AC20-41C1-B60A-26052FE739C2}" v="3" dt="2025-07-01T08:20:07.426"/>
    <p1510:client id="{60D448CC-A0C9-E823-0869-2E61802A6BEA}" v="4" dt="2025-07-01T08:08:48.008"/>
    <p1510:client id="{79175BC3-1187-B3EF-2815-E23D37E3E609}" v="6" dt="2025-07-01T08:11:12.726"/>
  </p1510:revLst>
</p1510:revInfo>
</file>

<file path=ppt/tableStyles.xml><?xml version="1.0" encoding="utf-8"?>
<a:tblStyleLst xmlns:a="http://schemas.openxmlformats.org/drawingml/2006/main" def="{59970AEF-DDAE-4874-985C-51EC09845F1E}">
  <a:tblStyle styleId="{59970AEF-DDAE-4874-985C-51EC09845F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0" d="100"/>
          <a:sy n="130" d="100"/>
        </p:scale>
        <p:origin x="10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05adfb4ba7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05adfb4ba7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07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205adfb4ba7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205adfb4ba7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35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05adfb4ba7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05adfb4ba7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05adfb4ba7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05adfb4ba7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71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05adfb4ba7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05adfb4ba7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91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f33618ce6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1f33618ce64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5754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244485"/>
            <a:ext cx="3960300" cy="20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720000" y="3410810"/>
            <a:ext cx="28182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14" name="Google Shape;14;p2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9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4210481" y="2291825"/>
            <a:ext cx="42159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title"/>
          </p:nvPr>
        </p:nvSpPr>
        <p:spPr>
          <a:xfrm>
            <a:off x="4210504" y="1529250"/>
            <a:ext cx="421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subTitle" idx="2"/>
          </p:nvPr>
        </p:nvSpPr>
        <p:spPr>
          <a:xfrm>
            <a:off x="6302375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" name="Google Shape;92;p9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93" name="Google Shape;93;p9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9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9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>
            <a:spLocks noGrp="1"/>
          </p:cNvSpPr>
          <p:nvPr>
            <p:ph type="pic" idx="2"/>
          </p:nvPr>
        </p:nvSpPr>
        <p:spPr>
          <a:xfrm>
            <a:off x="0" y="25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0"/>
          <p:cNvSpPr txBox="1">
            <a:spLocks noGrp="1"/>
          </p:cNvSpPr>
          <p:nvPr>
            <p:ph type="title"/>
          </p:nvPr>
        </p:nvSpPr>
        <p:spPr>
          <a:xfrm>
            <a:off x="2224075" y="3126875"/>
            <a:ext cx="4695900" cy="1234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1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1"/>
          <p:cNvSpPr txBox="1">
            <a:spLocks noGrp="1"/>
          </p:cNvSpPr>
          <p:nvPr>
            <p:ph type="title" hasCustomPrompt="1"/>
          </p:nvPr>
        </p:nvSpPr>
        <p:spPr>
          <a:xfrm>
            <a:off x="1452900" y="1509250"/>
            <a:ext cx="6238200" cy="15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"/>
          </p:nvPr>
        </p:nvSpPr>
        <p:spPr>
          <a:xfrm>
            <a:off x="1913900" y="3284300"/>
            <a:ext cx="53163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2"/>
          </p:nvPr>
        </p:nvSpPr>
        <p:spPr>
          <a:xfrm>
            <a:off x="35112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11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105" name="Google Shape;105;p11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11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11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11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1927312" y="1967019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2"/>
          </p:nvPr>
        </p:nvSpPr>
        <p:spPr>
          <a:xfrm>
            <a:off x="5715813" y="1967019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3"/>
          </p:nvPr>
        </p:nvSpPr>
        <p:spPr>
          <a:xfrm>
            <a:off x="1927312" y="3446526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4"/>
          </p:nvPr>
        </p:nvSpPr>
        <p:spPr>
          <a:xfrm>
            <a:off x="5715813" y="3446526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hasCustomPrompt="1"/>
          </p:nvPr>
        </p:nvSpPr>
        <p:spPr>
          <a:xfrm>
            <a:off x="1037487" y="16790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5" hasCustomPrompt="1"/>
          </p:nvPr>
        </p:nvSpPr>
        <p:spPr>
          <a:xfrm>
            <a:off x="1037487" y="31585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6" hasCustomPrompt="1"/>
          </p:nvPr>
        </p:nvSpPr>
        <p:spPr>
          <a:xfrm>
            <a:off x="4815037" y="16790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815037" y="31585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9"/>
          </p:nvPr>
        </p:nvSpPr>
        <p:spPr>
          <a:xfrm>
            <a:off x="1927312" y="16790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3"/>
          </p:nvPr>
        </p:nvSpPr>
        <p:spPr>
          <a:xfrm>
            <a:off x="5715812" y="16790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4"/>
          </p:nvPr>
        </p:nvSpPr>
        <p:spPr>
          <a:xfrm>
            <a:off x="1927312" y="31585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5"/>
          </p:nvPr>
        </p:nvSpPr>
        <p:spPr>
          <a:xfrm>
            <a:off x="5715812" y="31585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125" name="Google Shape;125;p13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13"/>
          <p:cNvSpPr/>
          <p:nvPr/>
        </p:nvSpPr>
        <p:spPr>
          <a:xfrm flipH="1">
            <a:off x="1380448" y="246015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27" name="Google Shape;127;p13"/>
          <p:cNvGrpSpPr/>
          <p:nvPr/>
        </p:nvGrpSpPr>
        <p:grpSpPr>
          <a:xfrm flipH="1">
            <a:off x="7557493" y="246028"/>
            <a:ext cx="472842" cy="317708"/>
            <a:chOff x="2493575" y="1248525"/>
            <a:chExt cx="386025" cy="259375"/>
          </a:xfrm>
        </p:grpSpPr>
        <p:sp>
          <p:nvSpPr>
            <p:cNvPr id="128" name="Google Shape;128;p13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30" name="Google Shape;130;p13"/>
          <p:cNvGrpSpPr/>
          <p:nvPr/>
        </p:nvGrpSpPr>
        <p:grpSpPr>
          <a:xfrm flipH="1">
            <a:off x="299525" y="1180249"/>
            <a:ext cx="472842" cy="317708"/>
            <a:chOff x="2493575" y="1248525"/>
            <a:chExt cx="386025" cy="259375"/>
          </a:xfrm>
        </p:grpSpPr>
        <p:sp>
          <p:nvSpPr>
            <p:cNvPr id="131" name="Google Shape;131;p13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33" name="Google Shape;133;p13"/>
          <p:cNvSpPr/>
          <p:nvPr/>
        </p:nvSpPr>
        <p:spPr>
          <a:xfrm flipH="1">
            <a:off x="8241492" y="944990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1927312" y="1967019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2"/>
          </p:nvPr>
        </p:nvSpPr>
        <p:spPr>
          <a:xfrm>
            <a:off x="5715813" y="1967019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3"/>
          </p:nvPr>
        </p:nvSpPr>
        <p:spPr>
          <a:xfrm>
            <a:off x="1927312" y="3446526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4"/>
          </p:nvPr>
        </p:nvSpPr>
        <p:spPr>
          <a:xfrm>
            <a:off x="5715813" y="3446526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hasCustomPrompt="1"/>
          </p:nvPr>
        </p:nvSpPr>
        <p:spPr>
          <a:xfrm>
            <a:off x="1037487" y="16790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5" hasCustomPrompt="1"/>
          </p:nvPr>
        </p:nvSpPr>
        <p:spPr>
          <a:xfrm>
            <a:off x="1037487" y="31585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6" hasCustomPrompt="1"/>
          </p:nvPr>
        </p:nvSpPr>
        <p:spPr>
          <a:xfrm>
            <a:off x="4815037" y="16790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815037" y="3158525"/>
            <a:ext cx="813900" cy="8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9"/>
          </p:nvPr>
        </p:nvSpPr>
        <p:spPr>
          <a:xfrm>
            <a:off x="1927312" y="16790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3"/>
          </p:nvPr>
        </p:nvSpPr>
        <p:spPr>
          <a:xfrm>
            <a:off x="5715812" y="16790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4"/>
          </p:nvPr>
        </p:nvSpPr>
        <p:spPr>
          <a:xfrm>
            <a:off x="1927312" y="31585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5"/>
          </p:nvPr>
        </p:nvSpPr>
        <p:spPr>
          <a:xfrm>
            <a:off x="5715812" y="31585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125" name="Google Shape;125;p13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13"/>
          <p:cNvSpPr/>
          <p:nvPr/>
        </p:nvSpPr>
        <p:spPr>
          <a:xfrm flipH="1">
            <a:off x="1380447" y="246014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13"/>
          <p:cNvGrpSpPr/>
          <p:nvPr/>
        </p:nvGrpSpPr>
        <p:grpSpPr>
          <a:xfrm flipH="1">
            <a:off x="7557493" y="246027"/>
            <a:ext cx="472842" cy="317708"/>
            <a:chOff x="2493575" y="1248525"/>
            <a:chExt cx="386025" cy="259375"/>
          </a:xfrm>
        </p:grpSpPr>
        <p:sp>
          <p:nvSpPr>
            <p:cNvPr id="128" name="Google Shape;128;p13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13"/>
          <p:cNvGrpSpPr/>
          <p:nvPr/>
        </p:nvGrpSpPr>
        <p:grpSpPr>
          <a:xfrm flipH="1">
            <a:off x="299525" y="1180249"/>
            <a:ext cx="472842" cy="317708"/>
            <a:chOff x="2493575" y="1248525"/>
            <a:chExt cx="386025" cy="259375"/>
          </a:xfrm>
        </p:grpSpPr>
        <p:sp>
          <p:nvSpPr>
            <p:cNvPr id="131" name="Google Shape;131;p13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13"/>
          <p:cNvSpPr/>
          <p:nvPr/>
        </p:nvSpPr>
        <p:spPr>
          <a:xfrm flipH="1">
            <a:off x="8241492" y="944989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4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4"/>
          <p:cNvSpPr txBox="1">
            <a:spLocks noGrp="1"/>
          </p:cNvSpPr>
          <p:nvPr>
            <p:ph type="title"/>
          </p:nvPr>
        </p:nvSpPr>
        <p:spPr>
          <a:xfrm>
            <a:off x="2391900" y="340031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1"/>
          </p:nvPr>
        </p:nvSpPr>
        <p:spPr>
          <a:xfrm>
            <a:off x="1896875" y="1426500"/>
            <a:ext cx="5350200" cy="17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subTitle" idx="2"/>
          </p:nvPr>
        </p:nvSpPr>
        <p:spPr>
          <a:xfrm>
            <a:off x="35112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" name="Google Shape;139;p14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140" name="Google Shape;140;p14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4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4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4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5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48" name="Google Shape;148;p15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15"/>
          <p:cNvSpPr/>
          <p:nvPr/>
        </p:nvSpPr>
        <p:spPr>
          <a:xfrm flipH="1">
            <a:off x="1455448" y="445014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50" name="Google Shape;150;p15"/>
          <p:cNvGrpSpPr/>
          <p:nvPr/>
        </p:nvGrpSpPr>
        <p:grpSpPr>
          <a:xfrm flipH="1">
            <a:off x="7446893" y="312303"/>
            <a:ext cx="472842" cy="317708"/>
            <a:chOff x="2493575" y="1248525"/>
            <a:chExt cx="386025" cy="259375"/>
          </a:xfrm>
        </p:grpSpPr>
        <p:sp>
          <p:nvSpPr>
            <p:cNvPr id="151" name="Google Shape;151;p1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3" name="Google Shape;153;p15"/>
          <p:cNvGrpSpPr/>
          <p:nvPr/>
        </p:nvGrpSpPr>
        <p:grpSpPr>
          <a:xfrm flipH="1">
            <a:off x="299525" y="903775"/>
            <a:ext cx="472842" cy="317708"/>
            <a:chOff x="2493575" y="1248525"/>
            <a:chExt cx="386025" cy="259375"/>
          </a:xfrm>
        </p:grpSpPr>
        <p:sp>
          <p:nvSpPr>
            <p:cNvPr id="154" name="Google Shape;154;p1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6" name="Google Shape;156;p15"/>
          <p:cNvSpPr/>
          <p:nvPr/>
        </p:nvSpPr>
        <p:spPr>
          <a:xfrm flipH="1">
            <a:off x="8241492" y="944990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5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48" name="Google Shape;148;p15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15"/>
          <p:cNvSpPr/>
          <p:nvPr/>
        </p:nvSpPr>
        <p:spPr>
          <a:xfrm flipH="1">
            <a:off x="1455447" y="445014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15"/>
          <p:cNvGrpSpPr/>
          <p:nvPr/>
        </p:nvGrpSpPr>
        <p:grpSpPr>
          <a:xfrm flipH="1">
            <a:off x="7446893" y="312302"/>
            <a:ext cx="472842" cy="317708"/>
            <a:chOff x="2493575" y="1248525"/>
            <a:chExt cx="386025" cy="259375"/>
          </a:xfrm>
        </p:grpSpPr>
        <p:sp>
          <p:nvSpPr>
            <p:cNvPr id="151" name="Google Shape;151;p1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15"/>
          <p:cNvGrpSpPr/>
          <p:nvPr/>
        </p:nvGrpSpPr>
        <p:grpSpPr>
          <a:xfrm flipH="1">
            <a:off x="299525" y="903774"/>
            <a:ext cx="472842" cy="317708"/>
            <a:chOff x="2493575" y="1248525"/>
            <a:chExt cx="386025" cy="259375"/>
          </a:xfrm>
        </p:grpSpPr>
        <p:sp>
          <p:nvSpPr>
            <p:cNvPr id="154" name="Google Shape;154;p1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15"/>
          <p:cNvSpPr/>
          <p:nvPr/>
        </p:nvSpPr>
        <p:spPr>
          <a:xfrm flipH="1">
            <a:off x="8241492" y="944989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3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6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5277900" y="1412875"/>
            <a:ext cx="3146100" cy="10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1"/>
          </p:nvPr>
        </p:nvSpPr>
        <p:spPr>
          <a:xfrm>
            <a:off x="5277900" y="2593325"/>
            <a:ext cx="3146100" cy="11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1" name="Google Shape;161;p16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48100" y="2389600"/>
            <a:ext cx="4447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043550" y="1263975"/>
            <a:ext cx="1056900" cy="1061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359550" y="3564238"/>
            <a:ext cx="2424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3"/>
          </p:nvPr>
        </p:nvSpPr>
        <p:spPr>
          <a:xfrm>
            <a:off x="35112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25" name="Google Shape;25;p3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3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3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7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 txBox="1">
            <a:spLocks noGrp="1"/>
          </p:cNvSpPr>
          <p:nvPr>
            <p:ph type="title"/>
          </p:nvPr>
        </p:nvSpPr>
        <p:spPr>
          <a:xfrm>
            <a:off x="4337100" y="1437488"/>
            <a:ext cx="40869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1"/>
          </p:nvPr>
        </p:nvSpPr>
        <p:spPr>
          <a:xfrm>
            <a:off x="4337100" y="2235213"/>
            <a:ext cx="4086900" cy="14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>
            <a:spLocks noGrp="1"/>
          </p:cNvSpPr>
          <p:nvPr>
            <p:ph type="pic" idx="2"/>
          </p:nvPr>
        </p:nvSpPr>
        <p:spPr>
          <a:xfrm>
            <a:off x="720000" y="978200"/>
            <a:ext cx="3174600" cy="3174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7"/>
          <p:cNvSpPr txBox="1">
            <a:spLocks noGrp="1"/>
          </p:cNvSpPr>
          <p:nvPr>
            <p:ph type="subTitle" idx="3"/>
          </p:nvPr>
        </p:nvSpPr>
        <p:spPr>
          <a:xfrm>
            <a:off x="63024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8" name="Google Shape;168;p17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169" name="Google Shape;169;p17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7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7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17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ONE_COLUMN_TEXT_3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8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8"/>
          <p:cNvSpPr txBox="1">
            <a:spLocks noGrp="1"/>
          </p:cNvSpPr>
          <p:nvPr>
            <p:ph type="title"/>
          </p:nvPr>
        </p:nvSpPr>
        <p:spPr>
          <a:xfrm>
            <a:off x="720000" y="1503325"/>
            <a:ext cx="37557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subTitle" idx="1"/>
          </p:nvPr>
        </p:nvSpPr>
        <p:spPr>
          <a:xfrm>
            <a:off x="720000" y="2235224"/>
            <a:ext cx="3755700" cy="13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subTitle" idx="2"/>
          </p:nvPr>
        </p:nvSpPr>
        <p:spPr>
          <a:xfrm>
            <a:off x="7200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18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179" name="Google Shape;179;p18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8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8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8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0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0"/>
          <p:cNvSpPr txBox="1">
            <a:spLocks noGrp="1"/>
          </p:cNvSpPr>
          <p:nvPr>
            <p:ph type="subTitle" idx="1"/>
          </p:nvPr>
        </p:nvSpPr>
        <p:spPr>
          <a:xfrm>
            <a:off x="1181425" y="3149925"/>
            <a:ext cx="2907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2"/>
          </p:nvPr>
        </p:nvSpPr>
        <p:spPr>
          <a:xfrm>
            <a:off x="4836300" y="3149925"/>
            <a:ext cx="2907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3"/>
          </p:nvPr>
        </p:nvSpPr>
        <p:spPr>
          <a:xfrm>
            <a:off x="1181425" y="3594525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4"/>
          </p:nvPr>
        </p:nvSpPr>
        <p:spPr>
          <a:xfrm>
            <a:off x="4836300" y="3594525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204" name="Google Shape;204;p20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5" name="Google Shape;205;p20"/>
          <p:cNvGrpSpPr/>
          <p:nvPr/>
        </p:nvGrpSpPr>
        <p:grpSpPr>
          <a:xfrm>
            <a:off x="8219768" y="3409471"/>
            <a:ext cx="408469" cy="263277"/>
            <a:chOff x="1087650" y="1031275"/>
            <a:chExt cx="298000" cy="192075"/>
          </a:xfrm>
        </p:grpSpPr>
        <p:sp>
          <p:nvSpPr>
            <p:cNvPr id="206" name="Google Shape;206;p20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08" name="Google Shape;208;p20"/>
          <p:cNvSpPr/>
          <p:nvPr/>
        </p:nvSpPr>
        <p:spPr>
          <a:xfrm>
            <a:off x="8271946" y="2053018"/>
            <a:ext cx="408469" cy="263277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09" name="Google Shape;209;p20"/>
          <p:cNvSpPr/>
          <p:nvPr/>
        </p:nvSpPr>
        <p:spPr>
          <a:xfrm>
            <a:off x="356956" y="2729753"/>
            <a:ext cx="529124" cy="355525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1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 txBox="1">
            <a:spLocks noGrp="1"/>
          </p:cNvSpPr>
          <p:nvPr>
            <p:ph type="subTitle" idx="1"/>
          </p:nvPr>
        </p:nvSpPr>
        <p:spPr>
          <a:xfrm>
            <a:off x="1307175" y="2485300"/>
            <a:ext cx="25434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2"/>
          </p:nvPr>
        </p:nvSpPr>
        <p:spPr>
          <a:xfrm>
            <a:off x="5113546" y="2485300"/>
            <a:ext cx="25434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body" idx="3"/>
          </p:nvPr>
        </p:nvSpPr>
        <p:spPr>
          <a:xfrm>
            <a:off x="1307175" y="2951500"/>
            <a:ext cx="2543400" cy="13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body" idx="4"/>
          </p:nvPr>
        </p:nvSpPr>
        <p:spPr>
          <a:xfrm>
            <a:off x="5113546" y="2951500"/>
            <a:ext cx="2543400" cy="13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17" name="Google Shape;217;p21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21"/>
          <p:cNvSpPr/>
          <p:nvPr/>
        </p:nvSpPr>
        <p:spPr>
          <a:xfrm>
            <a:off x="7439102" y="29935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19" name="Google Shape;219;p21"/>
          <p:cNvGrpSpPr/>
          <p:nvPr/>
        </p:nvGrpSpPr>
        <p:grpSpPr>
          <a:xfrm>
            <a:off x="1028310" y="259198"/>
            <a:ext cx="493610" cy="331663"/>
            <a:chOff x="2493575" y="1248525"/>
            <a:chExt cx="386025" cy="259375"/>
          </a:xfrm>
        </p:grpSpPr>
        <p:sp>
          <p:nvSpPr>
            <p:cNvPr id="220" name="Google Shape;220;p2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2" name="Google Shape;222;p21"/>
          <p:cNvGrpSpPr/>
          <p:nvPr/>
        </p:nvGrpSpPr>
        <p:grpSpPr>
          <a:xfrm>
            <a:off x="8123926" y="874700"/>
            <a:ext cx="493610" cy="331663"/>
            <a:chOff x="2493575" y="1248525"/>
            <a:chExt cx="386025" cy="259375"/>
          </a:xfrm>
        </p:grpSpPr>
        <p:sp>
          <p:nvSpPr>
            <p:cNvPr id="223" name="Google Shape;223;p2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25" name="Google Shape;225;p21"/>
          <p:cNvSpPr/>
          <p:nvPr/>
        </p:nvSpPr>
        <p:spPr>
          <a:xfrm>
            <a:off x="338951" y="1089168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3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3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1"/>
          </p:nvPr>
        </p:nvSpPr>
        <p:spPr>
          <a:xfrm>
            <a:off x="738425" y="3183747"/>
            <a:ext cx="2415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ubTitle" idx="2"/>
          </p:nvPr>
        </p:nvSpPr>
        <p:spPr>
          <a:xfrm>
            <a:off x="3364015" y="3183747"/>
            <a:ext cx="2415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3"/>
          <p:cNvSpPr txBox="1">
            <a:spLocks noGrp="1"/>
          </p:cNvSpPr>
          <p:nvPr>
            <p:ph type="subTitle" idx="3"/>
          </p:nvPr>
        </p:nvSpPr>
        <p:spPr>
          <a:xfrm>
            <a:off x="5989605" y="3183747"/>
            <a:ext cx="2415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4"/>
          </p:nvPr>
        </p:nvSpPr>
        <p:spPr>
          <a:xfrm>
            <a:off x="738425" y="26867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5"/>
          </p:nvPr>
        </p:nvSpPr>
        <p:spPr>
          <a:xfrm>
            <a:off x="3364015" y="26867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6"/>
          </p:nvPr>
        </p:nvSpPr>
        <p:spPr>
          <a:xfrm>
            <a:off x="5989605" y="26867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249" name="Google Shape;249;p23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23"/>
          <p:cNvSpPr/>
          <p:nvPr/>
        </p:nvSpPr>
        <p:spPr>
          <a:xfrm flipH="1">
            <a:off x="8329293" y="1945790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1" name="Google Shape;251;p23"/>
          <p:cNvSpPr/>
          <p:nvPr/>
        </p:nvSpPr>
        <p:spPr>
          <a:xfrm flipH="1">
            <a:off x="5779923" y="446589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4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4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subTitle" idx="1"/>
          </p:nvPr>
        </p:nvSpPr>
        <p:spPr>
          <a:xfrm>
            <a:off x="738425" y="25343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2"/>
          </p:nvPr>
        </p:nvSpPr>
        <p:spPr>
          <a:xfrm>
            <a:off x="3364015" y="25343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3"/>
          </p:nvPr>
        </p:nvSpPr>
        <p:spPr>
          <a:xfrm>
            <a:off x="5989605" y="25343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258" name="Google Shape;258;p24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" name="Google Shape;259;p24"/>
          <p:cNvSpPr txBox="1">
            <a:spLocks noGrp="1"/>
          </p:cNvSpPr>
          <p:nvPr>
            <p:ph type="subTitle" idx="4"/>
          </p:nvPr>
        </p:nvSpPr>
        <p:spPr>
          <a:xfrm>
            <a:off x="738425" y="1169222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subTitle" idx="5"/>
          </p:nvPr>
        </p:nvSpPr>
        <p:spPr>
          <a:xfrm>
            <a:off x="3364015" y="1169222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subTitle" idx="6"/>
          </p:nvPr>
        </p:nvSpPr>
        <p:spPr>
          <a:xfrm>
            <a:off x="5989605" y="1169222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body" idx="7"/>
          </p:nvPr>
        </p:nvSpPr>
        <p:spPr>
          <a:xfrm>
            <a:off x="738425" y="2989325"/>
            <a:ext cx="2415900" cy="13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24"/>
          <p:cNvSpPr txBox="1">
            <a:spLocks noGrp="1"/>
          </p:cNvSpPr>
          <p:nvPr>
            <p:ph type="body" idx="8"/>
          </p:nvPr>
        </p:nvSpPr>
        <p:spPr>
          <a:xfrm>
            <a:off x="3364050" y="2989325"/>
            <a:ext cx="2415900" cy="13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body" idx="9"/>
          </p:nvPr>
        </p:nvSpPr>
        <p:spPr>
          <a:xfrm>
            <a:off x="5989675" y="2989325"/>
            <a:ext cx="2415900" cy="13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5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720000" y="446600"/>
            <a:ext cx="468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subTitle" idx="1"/>
          </p:nvPr>
        </p:nvSpPr>
        <p:spPr>
          <a:xfrm>
            <a:off x="1686287" y="1357600"/>
            <a:ext cx="37224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ubTitle" idx="2"/>
          </p:nvPr>
        </p:nvSpPr>
        <p:spPr>
          <a:xfrm>
            <a:off x="1686225" y="2402748"/>
            <a:ext cx="37224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5"/>
          <p:cNvSpPr txBox="1">
            <a:spLocks noGrp="1"/>
          </p:cNvSpPr>
          <p:nvPr>
            <p:ph type="subTitle" idx="3"/>
          </p:nvPr>
        </p:nvSpPr>
        <p:spPr>
          <a:xfrm>
            <a:off x="1686287" y="3447896"/>
            <a:ext cx="37224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5"/>
          <p:cNvSpPr txBox="1">
            <a:spLocks noGrp="1"/>
          </p:cNvSpPr>
          <p:nvPr>
            <p:ph type="subTitle" idx="4"/>
          </p:nvPr>
        </p:nvSpPr>
        <p:spPr>
          <a:xfrm>
            <a:off x="1686279" y="1874883"/>
            <a:ext cx="3722400" cy="4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subTitle" idx="5"/>
          </p:nvPr>
        </p:nvSpPr>
        <p:spPr>
          <a:xfrm>
            <a:off x="1686225" y="2920029"/>
            <a:ext cx="3722400" cy="4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73" name="Google Shape;273;p25"/>
          <p:cNvSpPr txBox="1">
            <a:spLocks noGrp="1"/>
          </p:cNvSpPr>
          <p:nvPr>
            <p:ph type="subTitle" idx="6"/>
          </p:nvPr>
        </p:nvSpPr>
        <p:spPr>
          <a:xfrm>
            <a:off x="1686287" y="3965175"/>
            <a:ext cx="3722400" cy="4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274" name="Google Shape;274;p25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5" name="Google Shape;275;p25"/>
          <p:cNvGrpSpPr/>
          <p:nvPr/>
        </p:nvGrpSpPr>
        <p:grpSpPr>
          <a:xfrm flipH="1">
            <a:off x="-202525" y="2134150"/>
            <a:ext cx="472842" cy="317708"/>
            <a:chOff x="2493575" y="1248525"/>
            <a:chExt cx="386025" cy="259375"/>
          </a:xfrm>
        </p:grpSpPr>
        <p:sp>
          <p:nvSpPr>
            <p:cNvPr id="276" name="Google Shape;276;p2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78" name="Google Shape;278;p25"/>
          <p:cNvGrpSpPr/>
          <p:nvPr/>
        </p:nvGrpSpPr>
        <p:grpSpPr>
          <a:xfrm>
            <a:off x="4516419" y="200195"/>
            <a:ext cx="382304" cy="246413"/>
            <a:chOff x="1087650" y="1031275"/>
            <a:chExt cx="298000" cy="192075"/>
          </a:xfrm>
        </p:grpSpPr>
        <p:sp>
          <p:nvSpPr>
            <p:cNvPr id="279" name="Google Shape;279;p25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81" name="Google Shape;281;p25"/>
          <p:cNvSpPr/>
          <p:nvPr/>
        </p:nvSpPr>
        <p:spPr>
          <a:xfrm>
            <a:off x="8825933" y="1744793"/>
            <a:ext cx="495231" cy="332752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6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6"/>
          <p:cNvSpPr txBox="1">
            <a:spLocks noGrp="1"/>
          </p:cNvSpPr>
          <p:nvPr>
            <p:ph type="subTitle" idx="1"/>
          </p:nvPr>
        </p:nvSpPr>
        <p:spPr>
          <a:xfrm>
            <a:off x="2035350" y="1566950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5" name="Google Shape;285;p26"/>
          <p:cNvSpPr txBox="1">
            <a:spLocks noGrp="1"/>
          </p:cNvSpPr>
          <p:nvPr>
            <p:ph type="subTitle" idx="2"/>
          </p:nvPr>
        </p:nvSpPr>
        <p:spPr>
          <a:xfrm>
            <a:off x="2035350" y="2988933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6" name="Google Shape;286;p26"/>
          <p:cNvSpPr txBox="1">
            <a:spLocks noGrp="1"/>
          </p:cNvSpPr>
          <p:nvPr>
            <p:ph type="subTitle" idx="3"/>
          </p:nvPr>
        </p:nvSpPr>
        <p:spPr>
          <a:xfrm>
            <a:off x="4985126" y="1566950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7" name="Google Shape;287;p26"/>
          <p:cNvSpPr txBox="1">
            <a:spLocks noGrp="1"/>
          </p:cNvSpPr>
          <p:nvPr>
            <p:ph type="subTitle" idx="4"/>
          </p:nvPr>
        </p:nvSpPr>
        <p:spPr>
          <a:xfrm>
            <a:off x="4985126" y="2988933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8" name="Google Shape;288;p26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6"/>
          <p:cNvSpPr txBox="1">
            <a:spLocks noGrp="1"/>
          </p:cNvSpPr>
          <p:nvPr>
            <p:ph type="subTitle" idx="5"/>
          </p:nvPr>
        </p:nvSpPr>
        <p:spPr>
          <a:xfrm>
            <a:off x="2035350" y="1991999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subTitle" idx="6"/>
          </p:nvPr>
        </p:nvSpPr>
        <p:spPr>
          <a:xfrm>
            <a:off x="4985125" y="1991999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subTitle" idx="7"/>
          </p:nvPr>
        </p:nvSpPr>
        <p:spPr>
          <a:xfrm>
            <a:off x="2035350" y="3414124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6"/>
          <p:cNvSpPr txBox="1">
            <a:spLocks noGrp="1"/>
          </p:cNvSpPr>
          <p:nvPr>
            <p:ph type="subTitle" idx="8"/>
          </p:nvPr>
        </p:nvSpPr>
        <p:spPr>
          <a:xfrm>
            <a:off x="4985125" y="3414124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3" name="Google Shape;293;p26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" name="Google Shape;294;p26"/>
          <p:cNvSpPr/>
          <p:nvPr/>
        </p:nvSpPr>
        <p:spPr>
          <a:xfrm flipH="1">
            <a:off x="1455448" y="445014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95" name="Google Shape;295;p26"/>
          <p:cNvGrpSpPr/>
          <p:nvPr/>
        </p:nvGrpSpPr>
        <p:grpSpPr>
          <a:xfrm flipH="1">
            <a:off x="7261043" y="237303"/>
            <a:ext cx="472842" cy="317708"/>
            <a:chOff x="2493575" y="1248525"/>
            <a:chExt cx="386025" cy="259375"/>
          </a:xfrm>
        </p:grpSpPr>
        <p:sp>
          <p:nvSpPr>
            <p:cNvPr id="296" name="Google Shape;296;p2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7" name="Google Shape;297;p2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98" name="Google Shape;298;p26"/>
          <p:cNvSpPr/>
          <p:nvPr/>
        </p:nvSpPr>
        <p:spPr>
          <a:xfrm flipH="1">
            <a:off x="8241492" y="944990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99" name="Google Shape;299;p26"/>
          <p:cNvGrpSpPr/>
          <p:nvPr/>
        </p:nvGrpSpPr>
        <p:grpSpPr>
          <a:xfrm flipH="1">
            <a:off x="428125" y="862549"/>
            <a:ext cx="472842" cy="317708"/>
            <a:chOff x="2493575" y="1248525"/>
            <a:chExt cx="386025" cy="259375"/>
          </a:xfrm>
        </p:grpSpPr>
        <p:sp>
          <p:nvSpPr>
            <p:cNvPr id="300" name="Google Shape;300;p2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7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7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subTitle" idx="1"/>
          </p:nvPr>
        </p:nvSpPr>
        <p:spPr>
          <a:xfrm>
            <a:off x="2275925" y="166822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2"/>
          </p:nvPr>
        </p:nvSpPr>
        <p:spPr>
          <a:xfrm>
            <a:off x="5878676" y="166822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subTitle" idx="3"/>
          </p:nvPr>
        </p:nvSpPr>
        <p:spPr>
          <a:xfrm>
            <a:off x="2275925" y="2765149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4"/>
          </p:nvPr>
        </p:nvSpPr>
        <p:spPr>
          <a:xfrm>
            <a:off x="5878676" y="2765149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7"/>
          <p:cNvSpPr txBox="1">
            <a:spLocks noGrp="1"/>
          </p:cNvSpPr>
          <p:nvPr>
            <p:ph type="subTitle" idx="5"/>
          </p:nvPr>
        </p:nvSpPr>
        <p:spPr>
          <a:xfrm>
            <a:off x="2275900" y="386197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7"/>
          <p:cNvSpPr txBox="1">
            <a:spLocks noGrp="1"/>
          </p:cNvSpPr>
          <p:nvPr>
            <p:ph type="subTitle" idx="6"/>
          </p:nvPr>
        </p:nvSpPr>
        <p:spPr>
          <a:xfrm>
            <a:off x="5878654" y="386197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subTitle" idx="7"/>
          </p:nvPr>
        </p:nvSpPr>
        <p:spPr>
          <a:xfrm>
            <a:off x="2275913" y="137452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2" name="Google Shape;312;p27"/>
          <p:cNvSpPr txBox="1">
            <a:spLocks noGrp="1"/>
          </p:cNvSpPr>
          <p:nvPr>
            <p:ph type="subTitle" idx="8"/>
          </p:nvPr>
        </p:nvSpPr>
        <p:spPr>
          <a:xfrm>
            <a:off x="5878665" y="137452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3" name="Google Shape;313;p27"/>
          <p:cNvSpPr txBox="1">
            <a:spLocks noGrp="1"/>
          </p:cNvSpPr>
          <p:nvPr>
            <p:ph type="subTitle" idx="9"/>
          </p:nvPr>
        </p:nvSpPr>
        <p:spPr>
          <a:xfrm>
            <a:off x="2275918" y="356817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4" name="Google Shape;314;p27"/>
          <p:cNvSpPr txBox="1">
            <a:spLocks noGrp="1"/>
          </p:cNvSpPr>
          <p:nvPr>
            <p:ph type="subTitle" idx="13"/>
          </p:nvPr>
        </p:nvSpPr>
        <p:spPr>
          <a:xfrm>
            <a:off x="2275913" y="2471350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5" name="Google Shape;315;p27"/>
          <p:cNvSpPr txBox="1">
            <a:spLocks noGrp="1"/>
          </p:cNvSpPr>
          <p:nvPr>
            <p:ph type="subTitle" idx="14"/>
          </p:nvPr>
        </p:nvSpPr>
        <p:spPr>
          <a:xfrm>
            <a:off x="5878665" y="2471350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6" name="Google Shape;316;p27"/>
          <p:cNvSpPr txBox="1">
            <a:spLocks noGrp="1"/>
          </p:cNvSpPr>
          <p:nvPr>
            <p:ph type="subTitle" idx="15"/>
          </p:nvPr>
        </p:nvSpPr>
        <p:spPr>
          <a:xfrm>
            <a:off x="5878680" y="356817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317" name="Google Shape;317;p27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" name="Google Shape;318;p27"/>
          <p:cNvSpPr/>
          <p:nvPr/>
        </p:nvSpPr>
        <p:spPr>
          <a:xfrm>
            <a:off x="8240402" y="19525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319" name="Google Shape;319;p27"/>
          <p:cNvGrpSpPr/>
          <p:nvPr/>
        </p:nvGrpSpPr>
        <p:grpSpPr>
          <a:xfrm>
            <a:off x="406786" y="1153648"/>
            <a:ext cx="493610" cy="331663"/>
            <a:chOff x="2493575" y="1248525"/>
            <a:chExt cx="386025" cy="259375"/>
          </a:xfrm>
        </p:grpSpPr>
        <p:sp>
          <p:nvSpPr>
            <p:cNvPr id="320" name="Google Shape;320;p27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22" name="Google Shape;322;p27"/>
          <p:cNvGrpSpPr/>
          <p:nvPr/>
        </p:nvGrpSpPr>
        <p:grpSpPr>
          <a:xfrm>
            <a:off x="8490627" y="1485300"/>
            <a:ext cx="493610" cy="331663"/>
            <a:chOff x="2493575" y="1248525"/>
            <a:chExt cx="386025" cy="259375"/>
          </a:xfrm>
        </p:grpSpPr>
        <p:sp>
          <p:nvSpPr>
            <p:cNvPr id="323" name="Google Shape;323;p27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25" name="Google Shape;325;p27"/>
          <p:cNvSpPr/>
          <p:nvPr/>
        </p:nvSpPr>
        <p:spPr>
          <a:xfrm>
            <a:off x="156776" y="2548942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8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8"/>
          <p:cNvSpPr txBox="1">
            <a:spLocks noGrp="1"/>
          </p:cNvSpPr>
          <p:nvPr>
            <p:ph type="title" hasCustomPrompt="1"/>
          </p:nvPr>
        </p:nvSpPr>
        <p:spPr>
          <a:xfrm>
            <a:off x="2862632" y="1485600"/>
            <a:ext cx="34188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9" name="Google Shape;329;p28"/>
          <p:cNvSpPr txBox="1">
            <a:spLocks noGrp="1"/>
          </p:cNvSpPr>
          <p:nvPr>
            <p:ph type="subTitle" idx="1"/>
          </p:nvPr>
        </p:nvSpPr>
        <p:spPr>
          <a:xfrm>
            <a:off x="2862625" y="2152500"/>
            <a:ext cx="34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0" name="Google Shape;330;p28"/>
          <p:cNvSpPr txBox="1">
            <a:spLocks noGrp="1"/>
          </p:cNvSpPr>
          <p:nvPr>
            <p:ph type="title" idx="2" hasCustomPrompt="1"/>
          </p:nvPr>
        </p:nvSpPr>
        <p:spPr>
          <a:xfrm>
            <a:off x="864182" y="2976475"/>
            <a:ext cx="34188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1" name="Google Shape;331;p28"/>
          <p:cNvSpPr txBox="1">
            <a:spLocks noGrp="1"/>
          </p:cNvSpPr>
          <p:nvPr>
            <p:ph type="subTitle" idx="3"/>
          </p:nvPr>
        </p:nvSpPr>
        <p:spPr>
          <a:xfrm>
            <a:off x="864175" y="3643375"/>
            <a:ext cx="34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2" name="Google Shape;332;p28"/>
          <p:cNvSpPr txBox="1">
            <a:spLocks noGrp="1"/>
          </p:cNvSpPr>
          <p:nvPr>
            <p:ph type="title" idx="4" hasCustomPrompt="1"/>
          </p:nvPr>
        </p:nvSpPr>
        <p:spPr>
          <a:xfrm>
            <a:off x="4861082" y="2976476"/>
            <a:ext cx="34188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3" name="Google Shape;333;p28"/>
          <p:cNvSpPr txBox="1">
            <a:spLocks noGrp="1"/>
          </p:cNvSpPr>
          <p:nvPr>
            <p:ph type="subTitle" idx="5"/>
          </p:nvPr>
        </p:nvSpPr>
        <p:spPr>
          <a:xfrm>
            <a:off x="4861075" y="3643376"/>
            <a:ext cx="34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4" name="Google Shape;334;p28"/>
          <p:cNvSpPr txBox="1">
            <a:spLocks noGrp="1"/>
          </p:cNvSpPr>
          <p:nvPr>
            <p:ph type="title" idx="6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335" name="Google Shape;335;p28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6" name="Google Shape;336;p28"/>
          <p:cNvGrpSpPr/>
          <p:nvPr/>
        </p:nvGrpSpPr>
        <p:grpSpPr>
          <a:xfrm>
            <a:off x="8219768" y="2725196"/>
            <a:ext cx="408469" cy="263277"/>
            <a:chOff x="1087650" y="1031275"/>
            <a:chExt cx="298000" cy="192075"/>
          </a:xfrm>
        </p:grpSpPr>
        <p:sp>
          <p:nvSpPr>
            <p:cNvPr id="337" name="Google Shape;337;p28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39" name="Google Shape;339;p28"/>
          <p:cNvSpPr/>
          <p:nvPr/>
        </p:nvSpPr>
        <p:spPr>
          <a:xfrm>
            <a:off x="271231" y="2481829"/>
            <a:ext cx="529124" cy="355525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5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4808667" y="3158350"/>
            <a:ext cx="30246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1311061" y="3158350"/>
            <a:ext cx="30237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1311050" y="2646400"/>
            <a:ext cx="3023700" cy="5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4808983" y="2646400"/>
            <a:ext cx="3023700" cy="5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49" name="Google Shape;49;p5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5"/>
          <p:cNvGrpSpPr/>
          <p:nvPr/>
        </p:nvGrpSpPr>
        <p:grpSpPr>
          <a:xfrm>
            <a:off x="7290831" y="336134"/>
            <a:ext cx="474416" cy="305783"/>
            <a:chOff x="1087650" y="1031275"/>
            <a:chExt cx="298000" cy="192075"/>
          </a:xfrm>
        </p:grpSpPr>
        <p:sp>
          <p:nvSpPr>
            <p:cNvPr id="51" name="Google Shape;51;p5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53" name="Google Shape;53;p5"/>
          <p:cNvSpPr/>
          <p:nvPr/>
        </p:nvSpPr>
        <p:spPr>
          <a:xfrm>
            <a:off x="8328091" y="892660"/>
            <a:ext cx="600500" cy="403484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54" name="Google Shape;54;p5"/>
          <p:cNvGrpSpPr/>
          <p:nvPr/>
        </p:nvGrpSpPr>
        <p:grpSpPr>
          <a:xfrm>
            <a:off x="183679" y="1466010"/>
            <a:ext cx="600500" cy="403484"/>
            <a:chOff x="2493575" y="1248525"/>
            <a:chExt cx="386025" cy="259375"/>
          </a:xfrm>
        </p:grpSpPr>
        <p:sp>
          <p:nvSpPr>
            <p:cNvPr id="55" name="Google Shape;55;p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9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343" name="Google Shape;343;p29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_1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1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31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31"/>
          <p:cNvSpPr/>
          <p:nvPr/>
        </p:nvSpPr>
        <p:spPr>
          <a:xfrm>
            <a:off x="7707002" y="19525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366" name="Google Shape;366;p31"/>
          <p:cNvGrpSpPr/>
          <p:nvPr/>
        </p:nvGrpSpPr>
        <p:grpSpPr>
          <a:xfrm>
            <a:off x="406786" y="1153648"/>
            <a:ext cx="493610" cy="331663"/>
            <a:chOff x="2493575" y="1248525"/>
            <a:chExt cx="386025" cy="259375"/>
          </a:xfrm>
        </p:grpSpPr>
        <p:sp>
          <p:nvSpPr>
            <p:cNvPr id="367" name="Google Shape;367;p3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69" name="Google Shape;369;p31"/>
          <p:cNvGrpSpPr/>
          <p:nvPr/>
        </p:nvGrpSpPr>
        <p:grpSpPr>
          <a:xfrm>
            <a:off x="8338227" y="1485300"/>
            <a:ext cx="493610" cy="331663"/>
            <a:chOff x="2493575" y="1248525"/>
            <a:chExt cx="386025" cy="259375"/>
          </a:xfrm>
        </p:grpSpPr>
        <p:sp>
          <p:nvSpPr>
            <p:cNvPr id="370" name="Google Shape;370;p3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72" name="Google Shape;372;p31"/>
          <p:cNvSpPr/>
          <p:nvPr/>
        </p:nvSpPr>
        <p:spPr>
          <a:xfrm>
            <a:off x="156776" y="2548942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1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2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32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76" name="Google Shape;376;p32"/>
          <p:cNvGrpSpPr/>
          <p:nvPr/>
        </p:nvGrpSpPr>
        <p:grpSpPr>
          <a:xfrm flipH="1">
            <a:off x="7314893" y="194428"/>
            <a:ext cx="472842" cy="317708"/>
            <a:chOff x="2493575" y="1248525"/>
            <a:chExt cx="386025" cy="259375"/>
          </a:xfrm>
        </p:grpSpPr>
        <p:sp>
          <p:nvSpPr>
            <p:cNvPr id="377" name="Google Shape;377;p32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79" name="Google Shape;379;p32"/>
          <p:cNvSpPr/>
          <p:nvPr/>
        </p:nvSpPr>
        <p:spPr>
          <a:xfrm flipH="1">
            <a:off x="5863943" y="394740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380" name="Google Shape;380;p32"/>
          <p:cNvGrpSpPr/>
          <p:nvPr/>
        </p:nvGrpSpPr>
        <p:grpSpPr>
          <a:xfrm flipH="1">
            <a:off x="310250" y="1180249"/>
            <a:ext cx="472842" cy="317708"/>
            <a:chOff x="2493575" y="1248525"/>
            <a:chExt cx="386025" cy="259375"/>
          </a:xfrm>
        </p:grpSpPr>
        <p:sp>
          <p:nvSpPr>
            <p:cNvPr id="381" name="Google Shape;381;p32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83" name="Google Shape;383;p32"/>
          <p:cNvSpPr/>
          <p:nvPr/>
        </p:nvSpPr>
        <p:spPr>
          <a:xfrm flipH="1">
            <a:off x="1642323" y="232890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0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0"/>
          <p:cNvSpPr txBox="1">
            <a:spLocks noGrp="1"/>
          </p:cNvSpPr>
          <p:nvPr>
            <p:ph type="subTitle" idx="1"/>
          </p:nvPr>
        </p:nvSpPr>
        <p:spPr>
          <a:xfrm>
            <a:off x="1181425" y="3149925"/>
            <a:ext cx="2907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2"/>
          </p:nvPr>
        </p:nvSpPr>
        <p:spPr>
          <a:xfrm>
            <a:off x="4836300" y="3149925"/>
            <a:ext cx="2907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3"/>
          </p:nvPr>
        </p:nvSpPr>
        <p:spPr>
          <a:xfrm>
            <a:off x="1181425" y="3594525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4"/>
          </p:nvPr>
        </p:nvSpPr>
        <p:spPr>
          <a:xfrm>
            <a:off x="4836300" y="3594525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204" name="Google Shape;204;p20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5" name="Google Shape;205;p20"/>
          <p:cNvGrpSpPr/>
          <p:nvPr/>
        </p:nvGrpSpPr>
        <p:grpSpPr>
          <a:xfrm>
            <a:off x="8219767" y="3409470"/>
            <a:ext cx="408469" cy="263277"/>
            <a:chOff x="1087650" y="1031275"/>
            <a:chExt cx="298000" cy="192075"/>
          </a:xfrm>
        </p:grpSpPr>
        <p:sp>
          <p:nvSpPr>
            <p:cNvPr id="206" name="Google Shape;206;p20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20"/>
          <p:cNvSpPr/>
          <p:nvPr/>
        </p:nvSpPr>
        <p:spPr>
          <a:xfrm>
            <a:off x="8271945" y="2053017"/>
            <a:ext cx="408469" cy="263277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0"/>
          <p:cNvSpPr/>
          <p:nvPr/>
        </p:nvSpPr>
        <p:spPr>
          <a:xfrm>
            <a:off x="356955" y="2729753"/>
            <a:ext cx="529124" cy="355525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1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 txBox="1">
            <a:spLocks noGrp="1"/>
          </p:cNvSpPr>
          <p:nvPr>
            <p:ph type="subTitle" idx="1"/>
          </p:nvPr>
        </p:nvSpPr>
        <p:spPr>
          <a:xfrm>
            <a:off x="1307175" y="2485300"/>
            <a:ext cx="25434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2"/>
          </p:nvPr>
        </p:nvSpPr>
        <p:spPr>
          <a:xfrm>
            <a:off x="5113546" y="2485300"/>
            <a:ext cx="25434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body" idx="3"/>
          </p:nvPr>
        </p:nvSpPr>
        <p:spPr>
          <a:xfrm>
            <a:off x="1307175" y="2951500"/>
            <a:ext cx="2543400" cy="13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body" idx="4"/>
          </p:nvPr>
        </p:nvSpPr>
        <p:spPr>
          <a:xfrm>
            <a:off x="5113546" y="2951500"/>
            <a:ext cx="2543400" cy="13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17" name="Google Shape;217;p21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21"/>
          <p:cNvSpPr/>
          <p:nvPr/>
        </p:nvSpPr>
        <p:spPr>
          <a:xfrm>
            <a:off x="7439101" y="29935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" name="Google Shape;219;p21"/>
          <p:cNvGrpSpPr/>
          <p:nvPr/>
        </p:nvGrpSpPr>
        <p:grpSpPr>
          <a:xfrm>
            <a:off x="1028310" y="259197"/>
            <a:ext cx="493610" cy="331663"/>
            <a:chOff x="2493575" y="1248525"/>
            <a:chExt cx="386025" cy="259375"/>
          </a:xfrm>
        </p:grpSpPr>
        <p:sp>
          <p:nvSpPr>
            <p:cNvPr id="220" name="Google Shape;220;p2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21"/>
          <p:cNvGrpSpPr/>
          <p:nvPr/>
        </p:nvGrpSpPr>
        <p:grpSpPr>
          <a:xfrm>
            <a:off x="8123926" y="874699"/>
            <a:ext cx="493610" cy="331663"/>
            <a:chOff x="2493575" y="1248525"/>
            <a:chExt cx="386025" cy="259375"/>
          </a:xfrm>
        </p:grpSpPr>
        <p:sp>
          <p:nvSpPr>
            <p:cNvPr id="223" name="Google Shape;223;p2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1"/>
          <p:cNvSpPr/>
          <p:nvPr/>
        </p:nvSpPr>
        <p:spPr>
          <a:xfrm>
            <a:off x="338950" y="1089167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3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3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1"/>
          </p:nvPr>
        </p:nvSpPr>
        <p:spPr>
          <a:xfrm>
            <a:off x="738425" y="3183747"/>
            <a:ext cx="2415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ubTitle" idx="2"/>
          </p:nvPr>
        </p:nvSpPr>
        <p:spPr>
          <a:xfrm>
            <a:off x="3364015" y="3183747"/>
            <a:ext cx="2415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3"/>
          <p:cNvSpPr txBox="1">
            <a:spLocks noGrp="1"/>
          </p:cNvSpPr>
          <p:nvPr>
            <p:ph type="subTitle" idx="3"/>
          </p:nvPr>
        </p:nvSpPr>
        <p:spPr>
          <a:xfrm>
            <a:off x="5989605" y="3183747"/>
            <a:ext cx="2415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4"/>
          </p:nvPr>
        </p:nvSpPr>
        <p:spPr>
          <a:xfrm>
            <a:off x="738425" y="26867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5"/>
          </p:nvPr>
        </p:nvSpPr>
        <p:spPr>
          <a:xfrm>
            <a:off x="3364015" y="26867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6"/>
          </p:nvPr>
        </p:nvSpPr>
        <p:spPr>
          <a:xfrm>
            <a:off x="5989605" y="26867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249" name="Google Shape;249;p23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23"/>
          <p:cNvSpPr/>
          <p:nvPr/>
        </p:nvSpPr>
        <p:spPr>
          <a:xfrm flipH="1">
            <a:off x="8329292" y="1945789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3"/>
          <p:cNvSpPr/>
          <p:nvPr/>
        </p:nvSpPr>
        <p:spPr>
          <a:xfrm flipH="1">
            <a:off x="5779922" y="446589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4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4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subTitle" idx="1"/>
          </p:nvPr>
        </p:nvSpPr>
        <p:spPr>
          <a:xfrm>
            <a:off x="738425" y="25343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2"/>
          </p:nvPr>
        </p:nvSpPr>
        <p:spPr>
          <a:xfrm>
            <a:off x="3364015" y="25343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3"/>
          </p:nvPr>
        </p:nvSpPr>
        <p:spPr>
          <a:xfrm>
            <a:off x="5989605" y="2534350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258" name="Google Shape;258;p24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" name="Google Shape;259;p24"/>
          <p:cNvSpPr txBox="1">
            <a:spLocks noGrp="1"/>
          </p:cNvSpPr>
          <p:nvPr>
            <p:ph type="subTitle" idx="4"/>
          </p:nvPr>
        </p:nvSpPr>
        <p:spPr>
          <a:xfrm>
            <a:off x="738425" y="1169222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subTitle" idx="5"/>
          </p:nvPr>
        </p:nvSpPr>
        <p:spPr>
          <a:xfrm>
            <a:off x="3364015" y="1169222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subTitle" idx="6"/>
          </p:nvPr>
        </p:nvSpPr>
        <p:spPr>
          <a:xfrm>
            <a:off x="5989605" y="1169222"/>
            <a:ext cx="241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body" idx="7"/>
          </p:nvPr>
        </p:nvSpPr>
        <p:spPr>
          <a:xfrm>
            <a:off x="738425" y="2989325"/>
            <a:ext cx="2415900" cy="13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24"/>
          <p:cNvSpPr txBox="1">
            <a:spLocks noGrp="1"/>
          </p:cNvSpPr>
          <p:nvPr>
            <p:ph type="body" idx="8"/>
          </p:nvPr>
        </p:nvSpPr>
        <p:spPr>
          <a:xfrm>
            <a:off x="3364050" y="2989325"/>
            <a:ext cx="2415900" cy="13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body" idx="9"/>
          </p:nvPr>
        </p:nvSpPr>
        <p:spPr>
          <a:xfrm>
            <a:off x="5989675" y="2989325"/>
            <a:ext cx="2415900" cy="13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5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720000" y="446600"/>
            <a:ext cx="468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subTitle" idx="1"/>
          </p:nvPr>
        </p:nvSpPr>
        <p:spPr>
          <a:xfrm>
            <a:off x="1686287" y="1357600"/>
            <a:ext cx="37224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ubTitle" idx="2"/>
          </p:nvPr>
        </p:nvSpPr>
        <p:spPr>
          <a:xfrm>
            <a:off x="1686225" y="2402748"/>
            <a:ext cx="37224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5"/>
          <p:cNvSpPr txBox="1">
            <a:spLocks noGrp="1"/>
          </p:cNvSpPr>
          <p:nvPr>
            <p:ph type="subTitle" idx="3"/>
          </p:nvPr>
        </p:nvSpPr>
        <p:spPr>
          <a:xfrm>
            <a:off x="1686287" y="3447896"/>
            <a:ext cx="37224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5"/>
          <p:cNvSpPr txBox="1">
            <a:spLocks noGrp="1"/>
          </p:cNvSpPr>
          <p:nvPr>
            <p:ph type="subTitle" idx="4"/>
          </p:nvPr>
        </p:nvSpPr>
        <p:spPr>
          <a:xfrm>
            <a:off x="1686279" y="1874883"/>
            <a:ext cx="3722400" cy="4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subTitle" idx="5"/>
          </p:nvPr>
        </p:nvSpPr>
        <p:spPr>
          <a:xfrm>
            <a:off x="1686225" y="2920029"/>
            <a:ext cx="3722400" cy="4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73" name="Google Shape;273;p25"/>
          <p:cNvSpPr txBox="1">
            <a:spLocks noGrp="1"/>
          </p:cNvSpPr>
          <p:nvPr>
            <p:ph type="subTitle" idx="6"/>
          </p:nvPr>
        </p:nvSpPr>
        <p:spPr>
          <a:xfrm>
            <a:off x="1686287" y="3965175"/>
            <a:ext cx="3722400" cy="4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274" name="Google Shape;274;p25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5" name="Google Shape;275;p25"/>
          <p:cNvGrpSpPr/>
          <p:nvPr/>
        </p:nvGrpSpPr>
        <p:grpSpPr>
          <a:xfrm flipH="1">
            <a:off x="-202525" y="2134149"/>
            <a:ext cx="472842" cy="317708"/>
            <a:chOff x="2493575" y="1248525"/>
            <a:chExt cx="386025" cy="259375"/>
          </a:xfrm>
        </p:grpSpPr>
        <p:sp>
          <p:nvSpPr>
            <p:cNvPr id="276" name="Google Shape;276;p2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5"/>
          <p:cNvGrpSpPr/>
          <p:nvPr/>
        </p:nvGrpSpPr>
        <p:grpSpPr>
          <a:xfrm>
            <a:off x="4516418" y="200194"/>
            <a:ext cx="382304" cy="246413"/>
            <a:chOff x="1087650" y="1031275"/>
            <a:chExt cx="298000" cy="192075"/>
          </a:xfrm>
        </p:grpSpPr>
        <p:sp>
          <p:nvSpPr>
            <p:cNvPr id="279" name="Google Shape;279;p25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25"/>
          <p:cNvSpPr/>
          <p:nvPr/>
        </p:nvSpPr>
        <p:spPr>
          <a:xfrm>
            <a:off x="8825932" y="1744792"/>
            <a:ext cx="495231" cy="332752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6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6"/>
          <p:cNvSpPr txBox="1">
            <a:spLocks noGrp="1"/>
          </p:cNvSpPr>
          <p:nvPr>
            <p:ph type="subTitle" idx="1"/>
          </p:nvPr>
        </p:nvSpPr>
        <p:spPr>
          <a:xfrm>
            <a:off x="2035350" y="1566950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5" name="Google Shape;285;p26"/>
          <p:cNvSpPr txBox="1">
            <a:spLocks noGrp="1"/>
          </p:cNvSpPr>
          <p:nvPr>
            <p:ph type="subTitle" idx="2"/>
          </p:nvPr>
        </p:nvSpPr>
        <p:spPr>
          <a:xfrm>
            <a:off x="2035350" y="2988933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6" name="Google Shape;286;p26"/>
          <p:cNvSpPr txBox="1">
            <a:spLocks noGrp="1"/>
          </p:cNvSpPr>
          <p:nvPr>
            <p:ph type="subTitle" idx="3"/>
          </p:nvPr>
        </p:nvSpPr>
        <p:spPr>
          <a:xfrm>
            <a:off x="4985126" y="1566950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7" name="Google Shape;287;p26"/>
          <p:cNvSpPr txBox="1">
            <a:spLocks noGrp="1"/>
          </p:cNvSpPr>
          <p:nvPr>
            <p:ph type="subTitle" idx="4"/>
          </p:nvPr>
        </p:nvSpPr>
        <p:spPr>
          <a:xfrm>
            <a:off x="4985126" y="2988933"/>
            <a:ext cx="2123400" cy="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288" name="Google Shape;288;p26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6"/>
          <p:cNvSpPr txBox="1">
            <a:spLocks noGrp="1"/>
          </p:cNvSpPr>
          <p:nvPr>
            <p:ph type="subTitle" idx="5"/>
          </p:nvPr>
        </p:nvSpPr>
        <p:spPr>
          <a:xfrm>
            <a:off x="2035350" y="1991999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subTitle" idx="6"/>
          </p:nvPr>
        </p:nvSpPr>
        <p:spPr>
          <a:xfrm>
            <a:off x="4985125" y="1991999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subTitle" idx="7"/>
          </p:nvPr>
        </p:nvSpPr>
        <p:spPr>
          <a:xfrm>
            <a:off x="2035350" y="3414124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6"/>
          <p:cNvSpPr txBox="1">
            <a:spLocks noGrp="1"/>
          </p:cNvSpPr>
          <p:nvPr>
            <p:ph type="subTitle" idx="8"/>
          </p:nvPr>
        </p:nvSpPr>
        <p:spPr>
          <a:xfrm>
            <a:off x="4985125" y="3414124"/>
            <a:ext cx="212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3" name="Google Shape;293;p26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" name="Google Shape;294;p26"/>
          <p:cNvSpPr/>
          <p:nvPr/>
        </p:nvSpPr>
        <p:spPr>
          <a:xfrm flipH="1">
            <a:off x="1455447" y="445014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" name="Google Shape;295;p26"/>
          <p:cNvGrpSpPr/>
          <p:nvPr/>
        </p:nvGrpSpPr>
        <p:grpSpPr>
          <a:xfrm flipH="1">
            <a:off x="7261043" y="237302"/>
            <a:ext cx="472842" cy="317708"/>
            <a:chOff x="2493575" y="1248525"/>
            <a:chExt cx="386025" cy="259375"/>
          </a:xfrm>
        </p:grpSpPr>
        <p:sp>
          <p:nvSpPr>
            <p:cNvPr id="296" name="Google Shape;296;p2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298;p26"/>
          <p:cNvSpPr/>
          <p:nvPr/>
        </p:nvSpPr>
        <p:spPr>
          <a:xfrm flipH="1">
            <a:off x="8241492" y="944989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26"/>
          <p:cNvGrpSpPr/>
          <p:nvPr/>
        </p:nvGrpSpPr>
        <p:grpSpPr>
          <a:xfrm flipH="1">
            <a:off x="428125" y="862549"/>
            <a:ext cx="472842" cy="317708"/>
            <a:chOff x="2493575" y="1248525"/>
            <a:chExt cx="386025" cy="259375"/>
          </a:xfrm>
        </p:grpSpPr>
        <p:sp>
          <p:nvSpPr>
            <p:cNvPr id="300" name="Google Shape;300;p2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7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7"/>
          <p:cNvSpPr txBox="1">
            <a:spLocks noGrp="1"/>
          </p:cNvSpPr>
          <p:nvPr>
            <p:ph type="title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subTitle" idx="1"/>
          </p:nvPr>
        </p:nvSpPr>
        <p:spPr>
          <a:xfrm>
            <a:off x="2275925" y="166822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2"/>
          </p:nvPr>
        </p:nvSpPr>
        <p:spPr>
          <a:xfrm>
            <a:off x="5878676" y="166822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subTitle" idx="3"/>
          </p:nvPr>
        </p:nvSpPr>
        <p:spPr>
          <a:xfrm>
            <a:off x="2275925" y="2765149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4"/>
          </p:nvPr>
        </p:nvSpPr>
        <p:spPr>
          <a:xfrm>
            <a:off x="5878676" y="2765149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7"/>
          <p:cNvSpPr txBox="1">
            <a:spLocks noGrp="1"/>
          </p:cNvSpPr>
          <p:nvPr>
            <p:ph type="subTitle" idx="5"/>
          </p:nvPr>
        </p:nvSpPr>
        <p:spPr>
          <a:xfrm>
            <a:off x="2275900" y="386197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7"/>
          <p:cNvSpPr txBox="1">
            <a:spLocks noGrp="1"/>
          </p:cNvSpPr>
          <p:nvPr>
            <p:ph type="subTitle" idx="6"/>
          </p:nvPr>
        </p:nvSpPr>
        <p:spPr>
          <a:xfrm>
            <a:off x="5878654" y="3861974"/>
            <a:ext cx="19557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subTitle" idx="7"/>
          </p:nvPr>
        </p:nvSpPr>
        <p:spPr>
          <a:xfrm>
            <a:off x="2275913" y="137452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2" name="Google Shape;312;p27"/>
          <p:cNvSpPr txBox="1">
            <a:spLocks noGrp="1"/>
          </p:cNvSpPr>
          <p:nvPr>
            <p:ph type="subTitle" idx="8"/>
          </p:nvPr>
        </p:nvSpPr>
        <p:spPr>
          <a:xfrm>
            <a:off x="5878665" y="137452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3" name="Google Shape;313;p27"/>
          <p:cNvSpPr txBox="1">
            <a:spLocks noGrp="1"/>
          </p:cNvSpPr>
          <p:nvPr>
            <p:ph type="subTitle" idx="9"/>
          </p:nvPr>
        </p:nvSpPr>
        <p:spPr>
          <a:xfrm>
            <a:off x="2275918" y="356817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4" name="Google Shape;314;p27"/>
          <p:cNvSpPr txBox="1">
            <a:spLocks noGrp="1"/>
          </p:cNvSpPr>
          <p:nvPr>
            <p:ph type="subTitle" idx="13"/>
          </p:nvPr>
        </p:nvSpPr>
        <p:spPr>
          <a:xfrm>
            <a:off x="2275913" y="2471350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5" name="Google Shape;315;p27"/>
          <p:cNvSpPr txBox="1">
            <a:spLocks noGrp="1"/>
          </p:cNvSpPr>
          <p:nvPr>
            <p:ph type="subTitle" idx="14"/>
          </p:nvPr>
        </p:nvSpPr>
        <p:spPr>
          <a:xfrm>
            <a:off x="5878665" y="2471350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316" name="Google Shape;316;p27"/>
          <p:cNvSpPr txBox="1">
            <a:spLocks noGrp="1"/>
          </p:cNvSpPr>
          <p:nvPr>
            <p:ph type="subTitle" idx="15"/>
          </p:nvPr>
        </p:nvSpPr>
        <p:spPr>
          <a:xfrm>
            <a:off x="5878680" y="3568175"/>
            <a:ext cx="1955700" cy="4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Alata"/>
              <a:buNone/>
              <a:defRPr sz="2200" b="1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cxnSp>
        <p:nvCxnSpPr>
          <p:cNvPr id="317" name="Google Shape;317;p27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" name="Google Shape;318;p27"/>
          <p:cNvSpPr/>
          <p:nvPr/>
        </p:nvSpPr>
        <p:spPr>
          <a:xfrm>
            <a:off x="8240401" y="19525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27"/>
          <p:cNvGrpSpPr/>
          <p:nvPr/>
        </p:nvGrpSpPr>
        <p:grpSpPr>
          <a:xfrm>
            <a:off x="406785" y="1153647"/>
            <a:ext cx="493610" cy="331663"/>
            <a:chOff x="2493575" y="1248525"/>
            <a:chExt cx="386025" cy="259375"/>
          </a:xfrm>
        </p:grpSpPr>
        <p:sp>
          <p:nvSpPr>
            <p:cNvPr id="320" name="Google Shape;320;p27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27"/>
          <p:cNvGrpSpPr/>
          <p:nvPr/>
        </p:nvGrpSpPr>
        <p:grpSpPr>
          <a:xfrm>
            <a:off x="8490626" y="1485299"/>
            <a:ext cx="493610" cy="331663"/>
            <a:chOff x="2493575" y="1248525"/>
            <a:chExt cx="386025" cy="259375"/>
          </a:xfrm>
        </p:grpSpPr>
        <p:sp>
          <p:nvSpPr>
            <p:cNvPr id="323" name="Google Shape;323;p27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27"/>
          <p:cNvSpPr/>
          <p:nvPr/>
        </p:nvSpPr>
        <p:spPr>
          <a:xfrm>
            <a:off x="156775" y="2548942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60" name="Google Shape;60;p6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6"/>
          <p:cNvSpPr/>
          <p:nvPr/>
        </p:nvSpPr>
        <p:spPr>
          <a:xfrm>
            <a:off x="6903327" y="20290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62" name="Google Shape;62;p6"/>
          <p:cNvGrpSpPr/>
          <p:nvPr/>
        </p:nvGrpSpPr>
        <p:grpSpPr>
          <a:xfrm>
            <a:off x="1167636" y="162748"/>
            <a:ext cx="493610" cy="331663"/>
            <a:chOff x="2493575" y="1248525"/>
            <a:chExt cx="386025" cy="259375"/>
          </a:xfrm>
        </p:grpSpPr>
        <p:sp>
          <p:nvSpPr>
            <p:cNvPr id="63" name="Google Shape;63;p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5" name="Google Shape;65;p6"/>
          <p:cNvGrpSpPr/>
          <p:nvPr/>
        </p:nvGrpSpPr>
        <p:grpSpPr>
          <a:xfrm>
            <a:off x="8348952" y="874700"/>
            <a:ext cx="493610" cy="331663"/>
            <a:chOff x="2493575" y="1248525"/>
            <a:chExt cx="386025" cy="259375"/>
          </a:xfrm>
        </p:grpSpPr>
        <p:sp>
          <p:nvSpPr>
            <p:cNvPr id="66" name="Google Shape;66;p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8" name="Google Shape;68;p6"/>
          <p:cNvSpPr/>
          <p:nvPr/>
        </p:nvSpPr>
        <p:spPr>
          <a:xfrm>
            <a:off x="156776" y="1121317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8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8"/>
          <p:cNvSpPr txBox="1">
            <a:spLocks noGrp="1"/>
          </p:cNvSpPr>
          <p:nvPr>
            <p:ph type="title" hasCustomPrompt="1"/>
          </p:nvPr>
        </p:nvSpPr>
        <p:spPr>
          <a:xfrm>
            <a:off x="2862632" y="1485600"/>
            <a:ext cx="34188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9" name="Google Shape;329;p28"/>
          <p:cNvSpPr txBox="1">
            <a:spLocks noGrp="1"/>
          </p:cNvSpPr>
          <p:nvPr>
            <p:ph type="subTitle" idx="1"/>
          </p:nvPr>
        </p:nvSpPr>
        <p:spPr>
          <a:xfrm>
            <a:off x="2862625" y="2152500"/>
            <a:ext cx="34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0" name="Google Shape;330;p28"/>
          <p:cNvSpPr txBox="1">
            <a:spLocks noGrp="1"/>
          </p:cNvSpPr>
          <p:nvPr>
            <p:ph type="title" idx="2" hasCustomPrompt="1"/>
          </p:nvPr>
        </p:nvSpPr>
        <p:spPr>
          <a:xfrm>
            <a:off x="864182" y="2976475"/>
            <a:ext cx="34188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1" name="Google Shape;331;p28"/>
          <p:cNvSpPr txBox="1">
            <a:spLocks noGrp="1"/>
          </p:cNvSpPr>
          <p:nvPr>
            <p:ph type="subTitle" idx="3"/>
          </p:nvPr>
        </p:nvSpPr>
        <p:spPr>
          <a:xfrm>
            <a:off x="864175" y="3643375"/>
            <a:ext cx="34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2" name="Google Shape;332;p28"/>
          <p:cNvSpPr txBox="1">
            <a:spLocks noGrp="1"/>
          </p:cNvSpPr>
          <p:nvPr>
            <p:ph type="title" idx="4" hasCustomPrompt="1"/>
          </p:nvPr>
        </p:nvSpPr>
        <p:spPr>
          <a:xfrm>
            <a:off x="4861082" y="2976476"/>
            <a:ext cx="34188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3" name="Google Shape;333;p28"/>
          <p:cNvSpPr txBox="1">
            <a:spLocks noGrp="1"/>
          </p:cNvSpPr>
          <p:nvPr>
            <p:ph type="subTitle" idx="5"/>
          </p:nvPr>
        </p:nvSpPr>
        <p:spPr>
          <a:xfrm>
            <a:off x="4861075" y="3643376"/>
            <a:ext cx="34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34" name="Google Shape;334;p28"/>
          <p:cNvSpPr txBox="1">
            <a:spLocks noGrp="1"/>
          </p:cNvSpPr>
          <p:nvPr>
            <p:ph type="title" idx="6"/>
          </p:nvPr>
        </p:nvSpPr>
        <p:spPr>
          <a:xfrm>
            <a:off x="720000" y="446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335" name="Google Shape;335;p28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6" name="Google Shape;336;p28"/>
          <p:cNvGrpSpPr/>
          <p:nvPr/>
        </p:nvGrpSpPr>
        <p:grpSpPr>
          <a:xfrm>
            <a:off x="8219767" y="2725195"/>
            <a:ext cx="408469" cy="263277"/>
            <a:chOff x="1087650" y="1031275"/>
            <a:chExt cx="298000" cy="192075"/>
          </a:xfrm>
        </p:grpSpPr>
        <p:sp>
          <p:nvSpPr>
            <p:cNvPr id="337" name="Google Shape;337;p28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28"/>
          <p:cNvSpPr/>
          <p:nvPr/>
        </p:nvSpPr>
        <p:spPr>
          <a:xfrm>
            <a:off x="271230" y="2481828"/>
            <a:ext cx="529124" cy="355525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9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343" name="Google Shape;343;p29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4" name="Google Shape;344;p29"/>
          <p:cNvGrpSpPr/>
          <p:nvPr/>
        </p:nvGrpSpPr>
        <p:grpSpPr>
          <a:xfrm flipH="1">
            <a:off x="7314893" y="194427"/>
            <a:ext cx="472842" cy="317708"/>
            <a:chOff x="2493575" y="1248525"/>
            <a:chExt cx="386025" cy="259375"/>
          </a:xfrm>
        </p:grpSpPr>
        <p:sp>
          <p:nvSpPr>
            <p:cNvPr id="345" name="Google Shape;345;p29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29"/>
          <p:cNvSpPr/>
          <p:nvPr/>
        </p:nvSpPr>
        <p:spPr>
          <a:xfrm flipH="1">
            <a:off x="8241492" y="944989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8" name="Google Shape;348;p29"/>
          <p:cNvGrpSpPr/>
          <p:nvPr/>
        </p:nvGrpSpPr>
        <p:grpSpPr>
          <a:xfrm flipH="1">
            <a:off x="310250" y="1180249"/>
            <a:ext cx="472842" cy="317708"/>
            <a:chOff x="2493575" y="1248525"/>
            <a:chExt cx="386025" cy="259375"/>
          </a:xfrm>
        </p:grpSpPr>
        <p:sp>
          <p:nvSpPr>
            <p:cNvPr id="349" name="Google Shape;349;p29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9"/>
          <p:cNvSpPr/>
          <p:nvPr/>
        </p:nvSpPr>
        <p:spPr>
          <a:xfrm flipH="1">
            <a:off x="1642322" y="232889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_1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1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31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31"/>
          <p:cNvSpPr/>
          <p:nvPr/>
        </p:nvSpPr>
        <p:spPr>
          <a:xfrm>
            <a:off x="7707001" y="19525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31"/>
          <p:cNvGrpSpPr/>
          <p:nvPr/>
        </p:nvGrpSpPr>
        <p:grpSpPr>
          <a:xfrm>
            <a:off x="406785" y="1153647"/>
            <a:ext cx="493610" cy="331663"/>
            <a:chOff x="2493575" y="1248525"/>
            <a:chExt cx="386025" cy="259375"/>
          </a:xfrm>
        </p:grpSpPr>
        <p:sp>
          <p:nvSpPr>
            <p:cNvPr id="367" name="Google Shape;367;p3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31"/>
          <p:cNvGrpSpPr/>
          <p:nvPr/>
        </p:nvGrpSpPr>
        <p:grpSpPr>
          <a:xfrm>
            <a:off x="8338226" y="1485299"/>
            <a:ext cx="493610" cy="331663"/>
            <a:chOff x="2493575" y="1248525"/>
            <a:chExt cx="386025" cy="259375"/>
          </a:xfrm>
        </p:grpSpPr>
        <p:sp>
          <p:nvSpPr>
            <p:cNvPr id="370" name="Google Shape;370;p31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31"/>
          <p:cNvSpPr/>
          <p:nvPr/>
        </p:nvSpPr>
        <p:spPr>
          <a:xfrm>
            <a:off x="156775" y="2548942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1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2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32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76" name="Google Shape;376;p32"/>
          <p:cNvGrpSpPr/>
          <p:nvPr/>
        </p:nvGrpSpPr>
        <p:grpSpPr>
          <a:xfrm flipH="1">
            <a:off x="7314893" y="194427"/>
            <a:ext cx="472842" cy="317708"/>
            <a:chOff x="2493575" y="1248525"/>
            <a:chExt cx="386025" cy="259375"/>
          </a:xfrm>
        </p:grpSpPr>
        <p:sp>
          <p:nvSpPr>
            <p:cNvPr id="377" name="Google Shape;377;p32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32"/>
          <p:cNvSpPr/>
          <p:nvPr/>
        </p:nvSpPr>
        <p:spPr>
          <a:xfrm flipH="1">
            <a:off x="5863942" y="394739"/>
            <a:ext cx="365020" cy="235273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32"/>
          <p:cNvGrpSpPr/>
          <p:nvPr/>
        </p:nvGrpSpPr>
        <p:grpSpPr>
          <a:xfrm flipH="1">
            <a:off x="310250" y="1180249"/>
            <a:ext cx="472842" cy="317708"/>
            <a:chOff x="2493575" y="1248525"/>
            <a:chExt cx="386025" cy="259375"/>
          </a:xfrm>
        </p:grpSpPr>
        <p:sp>
          <p:nvSpPr>
            <p:cNvPr id="381" name="Google Shape;381;p32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32"/>
          <p:cNvSpPr/>
          <p:nvPr/>
        </p:nvSpPr>
        <p:spPr>
          <a:xfrm flipH="1">
            <a:off x="1642322" y="232889"/>
            <a:ext cx="373543" cy="24076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7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720000" y="1584150"/>
            <a:ext cx="3793500" cy="22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0000" y="437450"/>
            <a:ext cx="37935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"/>
          <p:cNvSpPr>
            <a:spLocks noGrp="1"/>
          </p:cNvSpPr>
          <p:nvPr>
            <p:ph type="pic" idx="2"/>
          </p:nvPr>
        </p:nvSpPr>
        <p:spPr>
          <a:xfrm>
            <a:off x="5249400" y="978200"/>
            <a:ext cx="3174600" cy="3174600"/>
          </a:xfrm>
          <a:prstGeom prst="rect">
            <a:avLst/>
          </a:prstGeom>
          <a:noFill/>
          <a:ln w="1905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7"/>
          <p:cNvSpPr/>
          <p:nvPr/>
        </p:nvSpPr>
        <p:spPr>
          <a:xfrm>
            <a:off x="5685246" y="271006"/>
            <a:ext cx="408469" cy="263277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75" name="Google Shape;75;p7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76" name="Google Shape;76;p7"/>
            <p:cNvCxnSpPr/>
            <p:nvPr/>
          </p:nvCxnSpPr>
          <p:spPr>
            <a:xfrm>
              <a:off x="0" y="48028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7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5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4808667" y="3158350"/>
            <a:ext cx="30246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1311061" y="3158350"/>
            <a:ext cx="30237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1311050" y="2646400"/>
            <a:ext cx="3023700" cy="5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4808983" y="2646400"/>
            <a:ext cx="3023700" cy="5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solidFill>
                  <a:schemeClr val="dk2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49" name="Google Shape;49;p5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5"/>
          <p:cNvGrpSpPr/>
          <p:nvPr/>
        </p:nvGrpSpPr>
        <p:grpSpPr>
          <a:xfrm>
            <a:off x="7290830" y="336133"/>
            <a:ext cx="474416" cy="305783"/>
            <a:chOff x="1087650" y="1031275"/>
            <a:chExt cx="298000" cy="192075"/>
          </a:xfrm>
        </p:grpSpPr>
        <p:sp>
          <p:nvSpPr>
            <p:cNvPr id="51" name="Google Shape;51;p5"/>
            <p:cNvSpPr/>
            <p:nvPr/>
          </p:nvSpPr>
          <p:spPr>
            <a:xfrm>
              <a:off x="1094350" y="1037650"/>
              <a:ext cx="284275" cy="179975"/>
            </a:xfrm>
            <a:custGeom>
              <a:avLst/>
              <a:gdLst/>
              <a:ahLst/>
              <a:cxnLst/>
              <a:rect l="l" t="t" r="r" b="b"/>
              <a:pathLst>
                <a:path w="11371" h="7199" extrusionOk="0">
                  <a:moveTo>
                    <a:pt x="5615" y="0"/>
                  </a:moveTo>
                  <a:cubicBezTo>
                    <a:pt x="4518" y="0"/>
                    <a:pt x="3574" y="664"/>
                    <a:pt x="2885" y="1902"/>
                  </a:cubicBezTo>
                  <a:cubicBezTo>
                    <a:pt x="2655" y="2297"/>
                    <a:pt x="2476" y="2603"/>
                    <a:pt x="2106" y="2795"/>
                  </a:cubicBezTo>
                  <a:cubicBezTo>
                    <a:pt x="1979" y="2871"/>
                    <a:pt x="1838" y="2935"/>
                    <a:pt x="1698" y="2999"/>
                  </a:cubicBezTo>
                  <a:cubicBezTo>
                    <a:pt x="1404" y="3114"/>
                    <a:pt x="1124" y="3267"/>
                    <a:pt x="868" y="3458"/>
                  </a:cubicBezTo>
                  <a:cubicBezTo>
                    <a:pt x="256" y="3918"/>
                    <a:pt x="1" y="4734"/>
                    <a:pt x="230" y="5475"/>
                  </a:cubicBezTo>
                  <a:cubicBezTo>
                    <a:pt x="447" y="6074"/>
                    <a:pt x="983" y="6495"/>
                    <a:pt x="1621" y="6559"/>
                  </a:cubicBezTo>
                  <a:lnTo>
                    <a:pt x="1749" y="6559"/>
                  </a:lnTo>
                  <a:cubicBezTo>
                    <a:pt x="2017" y="6546"/>
                    <a:pt x="2272" y="6508"/>
                    <a:pt x="2527" y="6432"/>
                  </a:cubicBezTo>
                  <a:cubicBezTo>
                    <a:pt x="2731" y="6381"/>
                    <a:pt x="2948" y="6342"/>
                    <a:pt x="3178" y="6330"/>
                  </a:cubicBezTo>
                  <a:cubicBezTo>
                    <a:pt x="3255" y="6330"/>
                    <a:pt x="3344" y="6342"/>
                    <a:pt x="3421" y="6355"/>
                  </a:cubicBezTo>
                  <a:cubicBezTo>
                    <a:pt x="3625" y="6432"/>
                    <a:pt x="3803" y="6521"/>
                    <a:pt x="3969" y="6649"/>
                  </a:cubicBezTo>
                  <a:cubicBezTo>
                    <a:pt x="4059" y="6712"/>
                    <a:pt x="4148" y="6763"/>
                    <a:pt x="4224" y="6814"/>
                  </a:cubicBezTo>
                  <a:cubicBezTo>
                    <a:pt x="4652" y="7059"/>
                    <a:pt x="5127" y="7198"/>
                    <a:pt x="5615" y="7198"/>
                  </a:cubicBezTo>
                  <a:cubicBezTo>
                    <a:pt x="5636" y="7198"/>
                    <a:pt x="5658" y="7198"/>
                    <a:pt x="5679" y="7197"/>
                  </a:cubicBezTo>
                  <a:cubicBezTo>
                    <a:pt x="5704" y="7198"/>
                    <a:pt x="5729" y="7198"/>
                    <a:pt x="5754" y="7198"/>
                  </a:cubicBezTo>
                  <a:cubicBezTo>
                    <a:pt x="6174" y="7198"/>
                    <a:pt x="6582" y="7097"/>
                    <a:pt x="6955" y="6917"/>
                  </a:cubicBezTo>
                  <a:cubicBezTo>
                    <a:pt x="7032" y="6878"/>
                    <a:pt x="7096" y="6840"/>
                    <a:pt x="7159" y="6802"/>
                  </a:cubicBezTo>
                  <a:cubicBezTo>
                    <a:pt x="7274" y="6738"/>
                    <a:pt x="7389" y="6674"/>
                    <a:pt x="7504" y="6636"/>
                  </a:cubicBezTo>
                  <a:cubicBezTo>
                    <a:pt x="7642" y="6583"/>
                    <a:pt x="7789" y="6556"/>
                    <a:pt x="7938" y="6556"/>
                  </a:cubicBezTo>
                  <a:cubicBezTo>
                    <a:pt x="7968" y="6556"/>
                    <a:pt x="7997" y="6557"/>
                    <a:pt x="8027" y="6559"/>
                  </a:cubicBezTo>
                  <a:cubicBezTo>
                    <a:pt x="8180" y="6559"/>
                    <a:pt x="8346" y="6572"/>
                    <a:pt x="8525" y="6585"/>
                  </a:cubicBezTo>
                  <a:cubicBezTo>
                    <a:pt x="8703" y="6598"/>
                    <a:pt x="8895" y="6623"/>
                    <a:pt x="9074" y="6623"/>
                  </a:cubicBezTo>
                  <a:cubicBezTo>
                    <a:pt x="9176" y="6623"/>
                    <a:pt x="9278" y="6610"/>
                    <a:pt x="9367" y="6598"/>
                  </a:cubicBezTo>
                  <a:cubicBezTo>
                    <a:pt x="10324" y="6495"/>
                    <a:pt x="11090" y="5755"/>
                    <a:pt x="11230" y="4798"/>
                  </a:cubicBezTo>
                  <a:cubicBezTo>
                    <a:pt x="11370" y="3841"/>
                    <a:pt x="10847" y="2910"/>
                    <a:pt x="9967" y="2527"/>
                  </a:cubicBezTo>
                  <a:cubicBezTo>
                    <a:pt x="9737" y="2438"/>
                    <a:pt x="9507" y="2361"/>
                    <a:pt x="9265" y="2323"/>
                  </a:cubicBezTo>
                  <a:cubicBezTo>
                    <a:pt x="8984" y="2272"/>
                    <a:pt x="8703" y="2170"/>
                    <a:pt x="8448" y="2029"/>
                  </a:cubicBezTo>
                  <a:cubicBezTo>
                    <a:pt x="8193" y="1825"/>
                    <a:pt x="7976" y="1583"/>
                    <a:pt x="7810" y="1289"/>
                  </a:cubicBezTo>
                  <a:cubicBezTo>
                    <a:pt x="7644" y="1021"/>
                    <a:pt x="7453" y="779"/>
                    <a:pt x="7223" y="562"/>
                  </a:cubicBezTo>
                  <a:cubicBezTo>
                    <a:pt x="6891" y="281"/>
                    <a:pt x="6483" y="102"/>
                    <a:pt x="6049" y="39"/>
                  </a:cubicBezTo>
                  <a:cubicBezTo>
                    <a:pt x="5909" y="13"/>
                    <a:pt x="5756" y="0"/>
                    <a:pt x="5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087650" y="1031275"/>
              <a:ext cx="298000" cy="192075"/>
            </a:xfrm>
            <a:custGeom>
              <a:avLst/>
              <a:gdLst/>
              <a:ahLst/>
              <a:cxnLst/>
              <a:rect l="l" t="t" r="r" b="b"/>
              <a:pathLst>
                <a:path w="11920" h="7683" extrusionOk="0">
                  <a:moveTo>
                    <a:pt x="5883" y="485"/>
                  </a:moveTo>
                  <a:lnTo>
                    <a:pt x="5883" y="498"/>
                  </a:lnTo>
                  <a:cubicBezTo>
                    <a:pt x="5921" y="494"/>
                    <a:pt x="5958" y="493"/>
                    <a:pt x="5994" y="493"/>
                  </a:cubicBezTo>
                  <a:cubicBezTo>
                    <a:pt x="6093" y="493"/>
                    <a:pt x="6189" y="505"/>
                    <a:pt x="6292" y="523"/>
                  </a:cubicBezTo>
                  <a:cubicBezTo>
                    <a:pt x="6675" y="574"/>
                    <a:pt x="7045" y="740"/>
                    <a:pt x="7338" y="995"/>
                  </a:cubicBezTo>
                  <a:cubicBezTo>
                    <a:pt x="7823" y="1416"/>
                    <a:pt x="8040" y="2118"/>
                    <a:pt x="8576" y="2476"/>
                  </a:cubicBezTo>
                  <a:cubicBezTo>
                    <a:pt x="9035" y="2782"/>
                    <a:pt x="9635" y="2782"/>
                    <a:pt x="10133" y="2986"/>
                  </a:cubicBezTo>
                  <a:cubicBezTo>
                    <a:pt x="11919" y="3752"/>
                    <a:pt x="11536" y="6393"/>
                    <a:pt x="9609" y="6610"/>
                  </a:cubicBezTo>
                  <a:cubicBezTo>
                    <a:pt x="9520" y="6623"/>
                    <a:pt x="9431" y="6623"/>
                    <a:pt x="9342" y="6623"/>
                  </a:cubicBezTo>
                  <a:cubicBezTo>
                    <a:pt x="8984" y="6623"/>
                    <a:pt x="8627" y="6559"/>
                    <a:pt x="8282" y="6559"/>
                  </a:cubicBezTo>
                  <a:cubicBezTo>
                    <a:pt x="8078" y="6559"/>
                    <a:pt x="7887" y="6585"/>
                    <a:pt x="7695" y="6648"/>
                  </a:cubicBezTo>
                  <a:cubicBezTo>
                    <a:pt x="7491" y="6738"/>
                    <a:pt x="7300" y="6840"/>
                    <a:pt x="7108" y="6942"/>
                  </a:cubicBezTo>
                  <a:cubicBezTo>
                    <a:pt x="6740" y="7126"/>
                    <a:pt x="6342" y="7216"/>
                    <a:pt x="5943" y="7216"/>
                  </a:cubicBezTo>
                  <a:cubicBezTo>
                    <a:pt x="5486" y="7216"/>
                    <a:pt x="5029" y="7097"/>
                    <a:pt x="4620" y="6865"/>
                  </a:cubicBezTo>
                  <a:cubicBezTo>
                    <a:pt x="4327" y="6687"/>
                    <a:pt x="4071" y="6470"/>
                    <a:pt x="3752" y="6380"/>
                  </a:cubicBezTo>
                  <a:cubicBezTo>
                    <a:pt x="3650" y="6355"/>
                    <a:pt x="3548" y="6342"/>
                    <a:pt x="3446" y="6342"/>
                  </a:cubicBezTo>
                  <a:cubicBezTo>
                    <a:pt x="2974" y="6342"/>
                    <a:pt x="2502" y="6572"/>
                    <a:pt x="2017" y="6572"/>
                  </a:cubicBezTo>
                  <a:lnTo>
                    <a:pt x="1902" y="6572"/>
                  </a:lnTo>
                  <a:cubicBezTo>
                    <a:pt x="1366" y="6508"/>
                    <a:pt x="907" y="6151"/>
                    <a:pt x="728" y="5640"/>
                  </a:cubicBezTo>
                  <a:cubicBezTo>
                    <a:pt x="524" y="5002"/>
                    <a:pt x="741" y="4288"/>
                    <a:pt x="1290" y="3892"/>
                  </a:cubicBezTo>
                  <a:cubicBezTo>
                    <a:pt x="1660" y="3599"/>
                    <a:pt x="2093" y="3471"/>
                    <a:pt x="2489" y="3254"/>
                  </a:cubicBezTo>
                  <a:cubicBezTo>
                    <a:pt x="2897" y="3024"/>
                    <a:pt x="3127" y="2667"/>
                    <a:pt x="3357" y="2259"/>
                  </a:cubicBezTo>
                  <a:cubicBezTo>
                    <a:pt x="3918" y="1263"/>
                    <a:pt x="4748" y="485"/>
                    <a:pt x="5883" y="485"/>
                  </a:cubicBezTo>
                  <a:close/>
                  <a:moveTo>
                    <a:pt x="5896" y="0"/>
                  </a:moveTo>
                  <a:lnTo>
                    <a:pt x="5883" y="13"/>
                  </a:lnTo>
                  <a:cubicBezTo>
                    <a:pt x="4697" y="13"/>
                    <a:pt x="3676" y="702"/>
                    <a:pt x="2948" y="2029"/>
                  </a:cubicBezTo>
                  <a:cubicBezTo>
                    <a:pt x="2731" y="2399"/>
                    <a:pt x="2566" y="2667"/>
                    <a:pt x="2272" y="2833"/>
                  </a:cubicBezTo>
                  <a:cubicBezTo>
                    <a:pt x="2144" y="2897"/>
                    <a:pt x="2004" y="2960"/>
                    <a:pt x="1864" y="3024"/>
                  </a:cubicBezTo>
                  <a:cubicBezTo>
                    <a:pt x="1558" y="3139"/>
                    <a:pt x="1264" y="3305"/>
                    <a:pt x="996" y="3509"/>
                  </a:cubicBezTo>
                  <a:cubicBezTo>
                    <a:pt x="294" y="4032"/>
                    <a:pt x="1" y="4951"/>
                    <a:pt x="269" y="5793"/>
                  </a:cubicBezTo>
                  <a:cubicBezTo>
                    <a:pt x="524" y="6482"/>
                    <a:pt x="1136" y="6967"/>
                    <a:pt x="1864" y="7031"/>
                  </a:cubicBezTo>
                  <a:lnTo>
                    <a:pt x="2030" y="7031"/>
                  </a:lnTo>
                  <a:cubicBezTo>
                    <a:pt x="2310" y="7031"/>
                    <a:pt x="2591" y="6980"/>
                    <a:pt x="2859" y="6916"/>
                  </a:cubicBezTo>
                  <a:cubicBezTo>
                    <a:pt x="3051" y="6853"/>
                    <a:pt x="3255" y="6827"/>
                    <a:pt x="3446" y="6814"/>
                  </a:cubicBezTo>
                  <a:cubicBezTo>
                    <a:pt x="3510" y="6814"/>
                    <a:pt x="3574" y="6814"/>
                    <a:pt x="3637" y="6840"/>
                  </a:cubicBezTo>
                  <a:cubicBezTo>
                    <a:pt x="3816" y="6891"/>
                    <a:pt x="3969" y="6980"/>
                    <a:pt x="4122" y="7095"/>
                  </a:cubicBezTo>
                  <a:cubicBezTo>
                    <a:pt x="4199" y="7146"/>
                    <a:pt x="4288" y="7210"/>
                    <a:pt x="4378" y="7261"/>
                  </a:cubicBezTo>
                  <a:cubicBezTo>
                    <a:pt x="4863" y="7541"/>
                    <a:pt x="5407" y="7682"/>
                    <a:pt x="5953" y="7682"/>
                  </a:cubicBezTo>
                  <a:cubicBezTo>
                    <a:pt x="6425" y="7682"/>
                    <a:pt x="6900" y="7576"/>
                    <a:pt x="7338" y="7363"/>
                  </a:cubicBezTo>
                  <a:cubicBezTo>
                    <a:pt x="7415" y="7325"/>
                    <a:pt x="7478" y="7286"/>
                    <a:pt x="7542" y="7248"/>
                  </a:cubicBezTo>
                  <a:cubicBezTo>
                    <a:pt x="7644" y="7184"/>
                    <a:pt x="7759" y="7133"/>
                    <a:pt x="7861" y="7095"/>
                  </a:cubicBezTo>
                  <a:cubicBezTo>
                    <a:pt x="7978" y="7053"/>
                    <a:pt x="8103" y="7028"/>
                    <a:pt x="8222" y="7028"/>
                  </a:cubicBezTo>
                  <a:cubicBezTo>
                    <a:pt x="8247" y="7028"/>
                    <a:pt x="8271" y="7029"/>
                    <a:pt x="8295" y="7031"/>
                  </a:cubicBezTo>
                  <a:cubicBezTo>
                    <a:pt x="8448" y="7031"/>
                    <a:pt x="8614" y="7044"/>
                    <a:pt x="8780" y="7057"/>
                  </a:cubicBezTo>
                  <a:cubicBezTo>
                    <a:pt x="8946" y="7069"/>
                    <a:pt x="9150" y="7095"/>
                    <a:pt x="9354" y="7095"/>
                  </a:cubicBezTo>
                  <a:cubicBezTo>
                    <a:pt x="9456" y="7095"/>
                    <a:pt x="9571" y="7082"/>
                    <a:pt x="9673" y="7069"/>
                  </a:cubicBezTo>
                  <a:cubicBezTo>
                    <a:pt x="10745" y="6955"/>
                    <a:pt x="11587" y="6125"/>
                    <a:pt x="11741" y="5066"/>
                  </a:cubicBezTo>
                  <a:cubicBezTo>
                    <a:pt x="11906" y="3994"/>
                    <a:pt x="11319" y="2960"/>
                    <a:pt x="10337" y="2539"/>
                  </a:cubicBezTo>
                  <a:cubicBezTo>
                    <a:pt x="10094" y="2437"/>
                    <a:pt x="9852" y="2374"/>
                    <a:pt x="9597" y="2322"/>
                  </a:cubicBezTo>
                  <a:cubicBezTo>
                    <a:pt x="9342" y="2271"/>
                    <a:pt x="9086" y="2195"/>
                    <a:pt x="8857" y="2067"/>
                  </a:cubicBezTo>
                  <a:cubicBezTo>
                    <a:pt x="8627" y="1876"/>
                    <a:pt x="8436" y="1646"/>
                    <a:pt x="8295" y="1391"/>
                  </a:cubicBezTo>
                  <a:cubicBezTo>
                    <a:pt x="8116" y="1110"/>
                    <a:pt x="7912" y="842"/>
                    <a:pt x="7670" y="613"/>
                  </a:cubicBezTo>
                  <a:cubicBezTo>
                    <a:pt x="7300" y="306"/>
                    <a:pt x="6853" y="102"/>
                    <a:pt x="6368" y="38"/>
                  </a:cubicBezTo>
                  <a:cubicBezTo>
                    <a:pt x="6215" y="13"/>
                    <a:pt x="6049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5"/>
          <p:cNvSpPr/>
          <p:nvPr/>
        </p:nvSpPr>
        <p:spPr>
          <a:xfrm>
            <a:off x="8328091" y="892659"/>
            <a:ext cx="600500" cy="403484"/>
          </a:xfrm>
          <a:custGeom>
            <a:avLst/>
            <a:gdLst/>
            <a:ahLst/>
            <a:cxnLst/>
            <a:rect l="l" t="t" r="r" b="b"/>
            <a:pathLst>
              <a:path w="15441" h="10375" extrusionOk="0">
                <a:moveTo>
                  <a:pt x="8416" y="485"/>
                </a:moveTo>
                <a:lnTo>
                  <a:pt x="8416" y="485"/>
                </a:lnTo>
                <a:cubicBezTo>
                  <a:pt x="9128" y="487"/>
                  <a:pt x="9827" y="844"/>
                  <a:pt x="10145" y="1468"/>
                </a:cubicBezTo>
                <a:cubicBezTo>
                  <a:pt x="10209" y="1608"/>
                  <a:pt x="10272" y="1735"/>
                  <a:pt x="10349" y="1863"/>
                </a:cubicBezTo>
                <a:cubicBezTo>
                  <a:pt x="10732" y="2399"/>
                  <a:pt x="11561" y="2259"/>
                  <a:pt x="12161" y="2501"/>
                </a:cubicBezTo>
                <a:cubicBezTo>
                  <a:pt x="12773" y="2756"/>
                  <a:pt x="13118" y="3407"/>
                  <a:pt x="13246" y="4058"/>
                </a:cubicBezTo>
                <a:cubicBezTo>
                  <a:pt x="13271" y="4326"/>
                  <a:pt x="13322" y="4581"/>
                  <a:pt x="13386" y="4849"/>
                </a:cubicBezTo>
                <a:cubicBezTo>
                  <a:pt x="13654" y="5717"/>
                  <a:pt x="14586" y="6304"/>
                  <a:pt x="14739" y="7197"/>
                </a:cubicBezTo>
                <a:cubicBezTo>
                  <a:pt x="14892" y="8001"/>
                  <a:pt x="14611" y="8843"/>
                  <a:pt x="13731" y="9277"/>
                </a:cubicBezTo>
                <a:cubicBezTo>
                  <a:pt x="13003" y="9647"/>
                  <a:pt x="12072" y="9736"/>
                  <a:pt x="11255" y="9787"/>
                </a:cubicBezTo>
                <a:cubicBezTo>
                  <a:pt x="10285" y="9864"/>
                  <a:pt x="9443" y="9877"/>
                  <a:pt x="8460" y="9877"/>
                </a:cubicBezTo>
                <a:lnTo>
                  <a:pt x="8422" y="9877"/>
                </a:lnTo>
                <a:cubicBezTo>
                  <a:pt x="8097" y="9881"/>
                  <a:pt x="7773" y="9882"/>
                  <a:pt x="7449" y="9882"/>
                </a:cubicBezTo>
                <a:cubicBezTo>
                  <a:pt x="6668" y="9882"/>
                  <a:pt x="5889" y="9873"/>
                  <a:pt x="5104" y="9864"/>
                </a:cubicBezTo>
                <a:cubicBezTo>
                  <a:pt x="4959" y="9868"/>
                  <a:pt x="4814" y="9870"/>
                  <a:pt x="4669" y="9870"/>
                </a:cubicBezTo>
                <a:cubicBezTo>
                  <a:pt x="3822" y="9870"/>
                  <a:pt x="2983" y="9807"/>
                  <a:pt x="2144" y="9698"/>
                </a:cubicBezTo>
                <a:cubicBezTo>
                  <a:pt x="1761" y="9660"/>
                  <a:pt x="1404" y="9545"/>
                  <a:pt x="1072" y="9366"/>
                </a:cubicBezTo>
                <a:cubicBezTo>
                  <a:pt x="740" y="9175"/>
                  <a:pt x="523" y="8843"/>
                  <a:pt x="498" y="8460"/>
                </a:cubicBezTo>
                <a:cubicBezTo>
                  <a:pt x="498" y="8001"/>
                  <a:pt x="932" y="7618"/>
                  <a:pt x="1289" y="7337"/>
                </a:cubicBezTo>
                <a:cubicBezTo>
                  <a:pt x="1557" y="7133"/>
                  <a:pt x="1850" y="6929"/>
                  <a:pt x="2042" y="6636"/>
                </a:cubicBezTo>
                <a:cubicBezTo>
                  <a:pt x="2374" y="6151"/>
                  <a:pt x="2348" y="5474"/>
                  <a:pt x="2731" y="5015"/>
                </a:cubicBezTo>
                <a:cubicBezTo>
                  <a:pt x="3165" y="4492"/>
                  <a:pt x="3943" y="4454"/>
                  <a:pt x="4568" y="4186"/>
                </a:cubicBezTo>
                <a:cubicBezTo>
                  <a:pt x="4964" y="3994"/>
                  <a:pt x="5296" y="3713"/>
                  <a:pt x="5538" y="3343"/>
                </a:cubicBezTo>
                <a:cubicBezTo>
                  <a:pt x="5806" y="2935"/>
                  <a:pt x="5947" y="2463"/>
                  <a:pt x="6163" y="2029"/>
                </a:cubicBezTo>
                <a:cubicBezTo>
                  <a:pt x="6546" y="1289"/>
                  <a:pt x="7223" y="676"/>
                  <a:pt x="8039" y="523"/>
                </a:cubicBezTo>
                <a:cubicBezTo>
                  <a:pt x="8165" y="498"/>
                  <a:pt x="8290" y="485"/>
                  <a:pt x="8416" y="485"/>
                </a:cubicBezTo>
                <a:close/>
                <a:moveTo>
                  <a:pt x="8409" y="0"/>
                </a:moveTo>
                <a:lnTo>
                  <a:pt x="8422" y="13"/>
                </a:lnTo>
                <a:cubicBezTo>
                  <a:pt x="8392" y="10"/>
                  <a:pt x="8362" y="9"/>
                  <a:pt x="8332" y="9"/>
                </a:cubicBezTo>
                <a:cubicBezTo>
                  <a:pt x="8200" y="9"/>
                  <a:pt x="8073" y="30"/>
                  <a:pt x="7937" y="51"/>
                </a:cubicBezTo>
                <a:cubicBezTo>
                  <a:pt x="7031" y="230"/>
                  <a:pt x="6202" y="881"/>
                  <a:pt x="5730" y="1812"/>
                </a:cubicBezTo>
                <a:cubicBezTo>
                  <a:pt x="5628" y="1991"/>
                  <a:pt x="5551" y="2195"/>
                  <a:pt x="5474" y="2374"/>
                </a:cubicBezTo>
                <a:cubicBezTo>
                  <a:pt x="5385" y="2616"/>
                  <a:pt x="5270" y="2858"/>
                  <a:pt x="5130" y="3088"/>
                </a:cubicBezTo>
                <a:cubicBezTo>
                  <a:pt x="4938" y="3369"/>
                  <a:pt x="4670" y="3599"/>
                  <a:pt x="4351" y="3739"/>
                </a:cubicBezTo>
                <a:cubicBezTo>
                  <a:pt x="4160" y="3828"/>
                  <a:pt x="3969" y="3892"/>
                  <a:pt x="3764" y="3943"/>
                </a:cubicBezTo>
                <a:cubicBezTo>
                  <a:pt x="3292" y="4083"/>
                  <a:pt x="2744" y="4249"/>
                  <a:pt x="2361" y="4709"/>
                </a:cubicBezTo>
                <a:cubicBezTo>
                  <a:pt x="2131" y="5015"/>
                  <a:pt x="1965" y="5372"/>
                  <a:pt x="1876" y="5742"/>
                </a:cubicBezTo>
                <a:cubicBezTo>
                  <a:pt x="1825" y="5959"/>
                  <a:pt x="1748" y="6176"/>
                  <a:pt x="1633" y="6380"/>
                </a:cubicBezTo>
                <a:cubicBezTo>
                  <a:pt x="1493" y="6559"/>
                  <a:pt x="1314" y="6725"/>
                  <a:pt x="1123" y="6853"/>
                </a:cubicBezTo>
                <a:cubicBezTo>
                  <a:pt x="1072" y="6891"/>
                  <a:pt x="1021" y="6929"/>
                  <a:pt x="970" y="6980"/>
                </a:cubicBezTo>
                <a:cubicBezTo>
                  <a:pt x="651" y="7223"/>
                  <a:pt x="0" y="7746"/>
                  <a:pt x="13" y="8473"/>
                </a:cubicBezTo>
                <a:cubicBezTo>
                  <a:pt x="38" y="9022"/>
                  <a:pt x="345" y="9507"/>
                  <a:pt x="817" y="9787"/>
                </a:cubicBezTo>
                <a:cubicBezTo>
                  <a:pt x="1200" y="10004"/>
                  <a:pt x="1621" y="10145"/>
                  <a:pt x="2055" y="10183"/>
                </a:cubicBezTo>
                <a:cubicBezTo>
                  <a:pt x="2964" y="10310"/>
                  <a:pt x="3883" y="10364"/>
                  <a:pt x="4804" y="10364"/>
                </a:cubicBezTo>
                <a:cubicBezTo>
                  <a:pt x="4904" y="10364"/>
                  <a:pt x="5004" y="10363"/>
                  <a:pt x="5104" y="10362"/>
                </a:cubicBezTo>
                <a:cubicBezTo>
                  <a:pt x="6202" y="10374"/>
                  <a:pt x="7325" y="10374"/>
                  <a:pt x="8422" y="10374"/>
                </a:cubicBezTo>
                <a:lnTo>
                  <a:pt x="8460" y="10374"/>
                </a:lnTo>
                <a:cubicBezTo>
                  <a:pt x="9417" y="10374"/>
                  <a:pt x="10272" y="10362"/>
                  <a:pt x="11293" y="10285"/>
                </a:cubicBezTo>
                <a:cubicBezTo>
                  <a:pt x="12059" y="10234"/>
                  <a:pt x="13105" y="10145"/>
                  <a:pt x="13947" y="9724"/>
                </a:cubicBezTo>
                <a:cubicBezTo>
                  <a:pt x="14917" y="9252"/>
                  <a:pt x="15440" y="8167"/>
                  <a:pt x="15224" y="7120"/>
                </a:cubicBezTo>
                <a:cubicBezTo>
                  <a:pt x="15109" y="6521"/>
                  <a:pt x="14739" y="6049"/>
                  <a:pt x="14420" y="5653"/>
                </a:cubicBezTo>
                <a:cubicBezTo>
                  <a:pt x="14177" y="5372"/>
                  <a:pt x="13973" y="5053"/>
                  <a:pt x="13833" y="4709"/>
                </a:cubicBezTo>
                <a:cubicBezTo>
                  <a:pt x="13794" y="4568"/>
                  <a:pt x="13769" y="4415"/>
                  <a:pt x="13756" y="4262"/>
                </a:cubicBezTo>
                <a:cubicBezTo>
                  <a:pt x="13743" y="4160"/>
                  <a:pt x="13731" y="4071"/>
                  <a:pt x="13705" y="3969"/>
                </a:cubicBezTo>
                <a:cubicBezTo>
                  <a:pt x="13552" y="3063"/>
                  <a:pt x="13041" y="2348"/>
                  <a:pt x="12352" y="2067"/>
                </a:cubicBezTo>
                <a:cubicBezTo>
                  <a:pt x="12084" y="1965"/>
                  <a:pt x="11804" y="1901"/>
                  <a:pt x="11523" y="1863"/>
                </a:cubicBezTo>
                <a:cubicBezTo>
                  <a:pt x="11115" y="1799"/>
                  <a:pt x="10859" y="1748"/>
                  <a:pt x="10745" y="1595"/>
                </a:cubicBezTo>
                <a:cubicBezTo>
                  <a:pt x="10706" y="1531"/>
                  <a:pt x="10668" y="1468"/>
                  <a:pt x="10642" y="1404"/>
                </a:cubicBezTo>
                <a:cubicBezTo>
                  <a:pt x="10617" y="1353"/>
                  <a:pt x="10591" y="1302"/>
                  <a:pt x="10566" y="1251"/>
                </a:cubicBezTo>
                <a:cubicBezTo>
                  <a:pt x="10183" y="485"/>
                  <a:pt x="9341" y="0"/>
                  <a:pt x="84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5"/>
          <p:cNvGrpSpPr/>
          <p:nvPr/>
        </p:nvGrpSpPr>
        <p:grpSpPr>
          <a:xfrm>
            <a:off x="183679" y="1466009"/>
            <a:ext cx="600500" cy="403484"/>
            <a:chOff x="2493575" y="1248525"/>
            <a:chExt cx="386025" cy="259375"/>
          </a:xfrm>
        </p:grpSpPr>
        <p:sp>
          <p:nvSpPr>
            <p:cNvPr id="55" name="Google Shape;55;p5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cxnSp>
        <p:nvCxnSpPr>
          <p:cNvPr id="60" name="Google Shape;60;p6"/>
          <p:cNvCxnSpPr/>
          <p:nvPr/>
        </p:nvCxnSpPr>
        <p:spPr>
          <a:xfrm>
            <a:off x="0" y="48028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6"/>
          <p:cNvSpPr/>
          <p:nvPr/>
        </p:nvSpPr>
        <p:spPr>
          <a:xfrm>
            <a:off x="6903326" y="202904"/>
            <a:ext cx="389963" cy="251349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62;p6"/>
          <p:cNvGrpSpPr/>
          <p:nvPr/>
        </p:nvGrpSpPr>
        <p:grpSpPr>
          <a:xfrm>
            <a:off x="1167635" y="162747"/>
            <a:ext cx="493610" cy="331663"/>
            <a:chOff x="2493575" y="1248525"/>
            <a:chExt cx="386025" cy="259375"/>
          </a:xfrm>
        </p:grpSpPr>
        <p:sp>
          <p:nvSpPr>
            <p:cNvPr id="63" name="Google Shape;63;p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6"/>
          <p:cNvGrpSpPr/>
          <p:nvPr/>
        </p:nvGrpSpPr>
        <p:grpSpPr>
          <a:xfrm>
            <a:off x="8348951" y="874699"/>
            <a:ext cx="493610" cy="331663"/>
            <a:chOff x="2493575" y="1248525"/>
            <a:chExt cx="386025" cy="259375"/>
          </a:xfrm>
        </p:grpSpPr>
        <p:sp>
          <p:nvSpPr>
            <p:cNvPr id="66" name="Google Shape;66;p6"/>
            <p:cNvSpPr/>
            <p:nvPr/>
          </p:nvSpPr>
          <p:spPr>
            <a:xfrm>
              <a:off x="2499950" y="1254550"/>
              <a:ext cx="372625" cy="246975"/>
            </a:xfrm>
            <a:custGeom>
              <a:avLst/>
              <a:gdLst/>
              <a:ahLst/>
              <a:cxnLst/>
              <a:rect l="l" t="t" r="r" b="b"/>
              <a:pathLst>
                <a:path w="14905" h="9879" extrusionOk="0">
                  <a:moveTo>
                    <a:pt x="8222" y="0"/>
                  </a:moveTo>
                  <a:cubicBezTo>
                    <a:pt x="8199" y="0"/>
                    <a:pt x="8177" y="1"/>
                    <a:pt x="8154" y="1"/>
                  </a:cubicBezTo>
                  <a:cubicBezTo>
                    <a:pt x="8014" y="1"/>
                    <a:pt x="7874" y="14"/>
                    <a:pt x="7733" y="40"/>
                  </a:cubicBezTo>
                  <a:cubicBezTo>
                    <a:pt x="6891" y="206"/>
                    <a:pt x="6125" y="805"/>
                    <a:pt x="5692" y="1673"/>
                  </a:cubicBezTo>
                  <a:cubicBezTo>
                    <a:pt x="5602" y="1852"/>
                    <a:pt x="5513" y="2043"/>
                    <a:pt x="5436" y="2222"/>
                  </a:cubicBezTo>
                  <a:cubicBezTo>
                    <a:pt x="5347" y="2477"/>
                    <a:pt x="5219" y="2732"/>
                    <a:pt x="5079" y="2962"/>
                  </a:cubicBezTo>
                  <a:cubicBezTo>
                    <a:pt x="4862" y="3294"/>
                    <a:pt x="4556" y="3549"/>
                    <a:pt x="4199" y="3715"/>
                  </a:cubicBezTo>
                  <a:cubicBezTo>
                    <a:pt x="3994" y="3804"/>
                    <a:pt x="3790" y="3868"/>
                    <a:pt x="3586" y="3932"/>
                  </a:cubicBezTo>
                  <a:cubicBezTo>
                    <a:pt x="3114" y="4059"/>
                    <a:pt x="2616" y="4213"/>
                    <a:pt x="2284" y="4608"/>
                  </a:cubicBezTo>
                  <a:cubicBezTo>
                    <a:pt x="2080" y="4889"/>
                    <a:pt x="1927" y="5221"/>
                    <a:pt x="1863" y="5565"/>
                  </a:cubicBezTo>
                  <a:cubicBezTo>
                    <a:pt x="1800" y="5808"/>
                    <a:pt x="1710" y="6037"/>
                    <a:pt x="1583" y="6267"/>
                  </a:cubicBezTo>
                  <a:cubicBezTo>
                    <a:pt x="1429" y="6471"/>
                    <a:pt x="1238" y="6650"/>
                    <a:pt x="1021" y="6790"/>
                  </a:cubicBezTo>
                  <a:lnTo>
                    <a:pt x="868" y="6905"/>
                  </a:lnTo>
                  <a:cubicBezTo>
                    <a:pt x="421" y="7262"/>
                    <a:pt x="0" y="7683"/>
                    <a:pt x="0" y="8219"/>
                  </a:cubicBezTo>
                  <a:cubicBezTo>
                    <a:pt x="26" y="8679"/>
                    <a:pt x="281" y="9100"/>
                    <a:pt x="689" y="9330"/>
                  </a:cubicBezTo>
                  <a:cubicBezTo>
                    <a:pt x="1047" y="9534"/>
                    <a:pt x="1429" y="9649"/>
                    <a:pt x="1838" y="9700"/>
                  </a:cubicBezTo>
                  <a:cubicBezTo>
                    <a:pt x="2735" y="9815"/>
                    <a:pt x="3642" y="9867"/>
                    <a:pt x="4550" y="9867"/>
                  </a:cubicBezTo>
                  <a:cubicBezTo>
                    <a:pt x="4650" y="9867"/>
                    <a:pt x="4749" y="9867"/>
                    <a:pt x="4849" y="9865"/>
                  </a:cubicBezTo>
                  <a:cubicBezTo>
                    <a:pt x="5959" y="9878"/>
                    <a:pt x="7070" y="9878"/>
                    <a:pt x="8167" y="9878"/>
                  </a:cubicBezTo>
                  <a:lnTo>
                    <a:pt x="8205" y="9878"/>
                  </a:lnTo>
                  <a:cubicBezTo>
                    <a:pt x="9162" y="9878"/>
                    <a:pt x="10017" y="9865"/>
                    <a:pt x="11013" y="9789"/>
                  </a:cubicBezTo>
                  <a:cubicBezTo>
                    <a:pt x="11766" y="9738"/>
                    <a:pt x="12786" y="9661"/>
                    <a:pt x="13590" y="9253"/>
                  </a:cubicBezTo>
                  <a:cubicBezTo>
                    <a:pt x="14471" y="8806"/>
                    <a:pt x="14905" y="7926"/>
                    <a:pt x="14726" y="6918"/>
                  </a:cubicBezTo>
                  <a:cubicBezTo>
                    <a:pt x="14624" y="6382"/>
                    <a:pt x="14292" y="5961"/>
                    <a:pt x="13973" y="5552"/>
                  </a:cubicBezTo>
                  <a:cubicBezTo>
                    <a:pt x="13718" y="5221"/>
                    <a:pt x="13463" y="4902"/>
                    <a:pt x="13361" y="4544"/>
                  </a:cubicBezTo>
                  <a:cubicBezTo>
                    <a:pt x="13310" y="4378"/>
                    <a:pt x="13284" y="4213"/>
                    <a:pt x="13259" y="4047"/>
                  </a:cubicBezTo>
                  <a:cubicBezTo>
                    <a:pt x="13246" y="3957"/>
                    <a:pt x="13233" y="3868"/>
                    <a:pt x="13220" y="3766"/>
                  </a:cubicBezTo>
                  <a:cubicBezTo>
                    <a:pt x="13067" y="2949"/>
                    <a:pt x="12621" y="2298"/>
                    <a:pt x="12008" y="2043"/>
                  </a:cubicBezTo>
                  <a:cubicBezTo>
                    <a:pt x="11753" y="1954"/>
                    <a:pt x="11498" y="1890"/>
                    <a:pt x="11230" y="1865"/>
                  </a:cubicBezTo>
                  <a:cubicBezTo>
                    <a:pt x="10821" y="1801"/>
                    <a:pt x="10477" y="1737"/>
                    <a:pt x="10298" y="1482"/>
                  </a:cubicBezTo>
                  <a:cubicBezTo>
                    <a:pt x="10247" y="1418"/>
                    <a:pt x="10209" y="1329"/>
                    <a:pt x="10171" y="1252"/>
                  </a:cubicBezTo>
                  <a:cubicBezTo>
                    <a:pt x="10145" y="1214"/>
                    <a:pt x="10132" y="1163"/>
                    <a:pt x="10107" y="1112"/>
                  </a:cubicBezTo>
                  <a:cubicBezTo>
                    <a:pt x="9722" y="429"/>
                    <a:pt x="9000" y="0"/>
                    <a:pt x="8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2493575" y="1248525"/>
              <a:ext cx="386025" cy="259375"/>
            </a:xfrm>
            <a:custGeom>
              <a:avLst/>
              <a:gdLst/>
              <a:ahLst/>
              <a:cxnLst/>
              <a:rect l="l" t="t" r="r" b="b"/>
              <a:pathLst>
                <a:path w="15441" h="10375" extrusionOk="0">
                  <a:moveTo>
                    <a:pt x="8416" y="485"/>
                  </a:moveTo>
                  <a:lnTo>
                    <a:pt x="8416" y="485"/>
                  </a:lnTo>
                  <a:cubicBezTo>
                    <a:pt x="9128" y="487"/>
                    <a:pt x="9827" y="844"/>
                    <a:pt x="10145" y="1468"/>
                  </a:cubicBezTo>
                  <a:cubicBezTo>
                    <a:pt x="10209" y="1608"/>
                    <a:pt x="10272" y="1735"/>
                    <a:pt x="10349" y="1863"/>
                  </a:cubicBezTo>
                  <a:cubicBezTo>
                    <a:pt x="10732" y="2399"/>
                    <a:pt x="11561" y="2259"/>
                    <a:pt x="12161" y="2501"/>
                  </a:cubicBezTo>
                  <a:cubicBezTo>
                    <a:pt x="12773" y="2756"/>
                    <a:pt x="13118" y="3407"/>
                    <a:pt x="13246" y="4058"/>
                  </a:cubicBezTo>
                  <a:cubicBezTo>
                    <a:pt x="13271" y="4326"/>
                    <a:pt x="13322" y="4581"/>
                    <a:pt x="13386" y="4849"/>
                  </a:cubicBezTo>
                  <a:cubicBezTo>
                    <a:pt x="13654" y="5717"/>
                    <a:pt x="14586" y="6304"/>
                    <a:pt x="14739" y="7197"/>
                  </a:cubicBezTo>
                  <a:cubicBezTo>
                    <a:pt x="14892" y="8001"/>
                    <a:pt x="14611" y="8843"/>
                    <a:pt x="13731" y="9277"/>
                  </a:cubicBezTo>
                  <a:cubicBezTo>
                    <a:pt x="13003" y="9647"/>
                    <a:pt x="12072" y="9736"/>
                    <a:pt x="11255" y="9787"/>
                  </a:cubicBezTo>
                  <a:cubicBezTo>
                    <a:pt x="10285" y="9864"/>
                    <a:pt x="9443" y="9877"/>
                    <a:pt x="8460" y="9877"/>
                  </a:cubicBezTo>
                  <a:lnTo>
                    <a:pt x="8422" y="9877"/>
                  </a:lnTo>
                  <a:cubicBezTo>
                    <a:pt x="8097" y="9881"/>
                    <a:pt x="7773" y="9882"/>
                    <a:pt x="7449" y="9882"/>
                  </a:cubicBezTo>
                  <a:cubicBezTo>
                    <a:pt x="6668" y="9882"/>
                    <a:pt x="5889" y="9873"/>
                    <a:pt x="5104" y="9864"/>
                  </a:cubicBezTo>
                  <a:cubicBezTo>
                    <a:pt x="4959" y="9868"/>
                    <a:pt x="4814" y="9870"/>
                    <a:pt x="4669" y="9870"/>
                  </a:cubicBezTo>
                  <a:cubicBezTo>
                    <a:pt x="3822" y="9870"/>
                    <a:pt x="2983" y="9807"/>
                    <a:pt x="2144" y="9698"/>
                  </a:cubicBezTo>
                  <a:cubicBezTo>
                    <a:pt x="1761" y="9660"/>
                    <a:pt x="1404" y="9545"/>
                    <a:pt x="1072" y="9366"/>
                  </a:cubicBezTo>
                  <a:cubicBezTo>
                    <a:pt x="740" y="9175"/>
                    <a:pt x="523" y="8843"/>
                    <a:pt x="498" y="8460"/>
                  </a:cubicBezTo>
                  <a:cubicBezTo>
                    <a:pt x="498" y="8001"/>
                    <a:pt x="932" y="7618"/>
                    <a:pt x="1289" y="7337"/>
                  </a:cubicBezTo>
                  <a:cubicBezTo>
                    <a:pt x="1557" y="7133"/>
                    <a:pt x="1850" y="6929"/>
                    <a:pt x="2042" y="6636"/>
                  </a:cubicBezTo>
                  <a:cubicBezTo>
                    <a:pt x="2374" y="6151"/>
                    <a:pt x="2348" y="5474"/>
                    <a:pt x="2731" y="5015"/>
                  </a:cubicBezTo>
                  <a:cubicBezTo>
                    <a:pt x="3165" y="4492"/>
                    <a:pt x="3943" y="4454"/>
                    <a:pt x="4568" y="4186"/>
                  </a:cubicBezTo>
                  <a:cubicBezTo>
                    <a:pt x="4964" y="3994"/>
                    <a:pt x="5296" y="3713"/>
                    <a:pt x="5538" y="3343"/>
                  </a:cubicBezTo>
                  <a:cubicBezTo>
                    <a:pt x="5806" y="2935"/>
                    <a:pt x="5947" y="2463"/>
                    <a:pt x="6163" y="2029"/>
                  </a:cubicBezTo>
                  <a:cubicBezTo>
                    <a:pt x="6546" y="1289"/>
                    <a:pt x="7223" y="676"/>
                    <a:pt x="8039" y="523"/>
                  </a:cubicBezTo>
                  <a:cubicBezTo>
                    <a:pt x="8165" y="498"/>
                    <a:pt x="8290" y="485"/>
                    <a:pt x="8416" y="485"/>
                  </a:cubicBezTo>
                  <a:close/>
                  <a:moveTo>
                    <a:pt x="8409" y="0"/>
                  </a:moveTo>
                  <a:lnTo>
                    <a:pt x="8422" y="13"/>
                  </a:lnTo>
                  <a:cubicBezTo>
                    <a:pt x="8392" y="10"/>
                    <a:pt x="8362" y="9"/>
                    <a:pt x="8332" y="9"/>
                  </a:cubicBezTo>
                  <a:cubicBezTo>
                    <a:pt x="8200" y="9"/>
                    <a:pt x="8073" y="30"/>
                    <a:pt x="7937" y="51"/>
                  </a:cubicBezTo>
                  <a:cubicBezTo>
                    <a:pt x="7031" y="230"/>
                    <a:pt x="6202" y="881"/>
                    <a:pt x="5730" y="1812"/>
                  </a:cubicBezTo>
                  <a:cubicBezTo>
                    <a:pt x="5628" y="1991"/>
                    <a:pt x="5551" y="2195"/>
                    <a:pt x="5474" y="2374"/>
                  </a:cubicBezTo>
                  <a:cubicBezTo>
                    <a:pt x="5385" y="2616"/>
                    <a:pt x="5270" y="2858"/>
                    <a:pt x="5130" y="3088"/>
                  </a:cubicBezTo>
                  <a:cubicBezTo>
                    <a:pt x="4938" y="3369"/>
                    <a:pt x="4670" y="3599"/>
                    <a:pt x="4351" y="3739"/>
                  </a:cubicBezTo>
                  <a:cubicBezTo>
                    <a:pt x="4160" y="3828"/>
                    <a:pt x="3969" y="3892"/>
                    <a:pt x="3764" y="3943"/>
                  </a:cubicBezTo>
                  <a:cubicBezTo>
                    <a:pt x="3292" y="4083"/>
                    <a:pt x="2744" y="4249"/>
                    <a:pt x="2361" y="4709"/>
                  </a:cubicBezTo>
                  <a:cubicBezTo>
                    <a:pt x="2131" y="5015"/>
                    <a:pt x="1965" y="5372"/>
                    <a:pt x="1876" y="5742"/>
                  </a:cubicBezTo>
                  <a:cubicBezTo>
                    <a:pt x="1825" y="5959"/>
                    <a:pt x="1748" y="6176"/>
                    <a:pt x="1633" y="6380"/>
                  </a:cubicBezTo>
                  <a:cubicBezTo>
                    <a:pt x="1493" y="6559"/>
                    <a:pt x="1314" y="6725"/>
                    <a:pt x="1123" y="6853"/>
                  </a:cubicBezTo>
                  <a:cubicBezTo>
                    <a:pt x="1072" y="6891"/>
                    <a:pt x="1021" y="6929"/>
                    <a:pt x="970" y="6980"/>
                  </a:cubicBezTo>
                  <a:cubicBezTo>
                    <a:pt x="651" y="7223"/>
                    <a:pt x="0" y="7746"/>
                    <a:pt x="13" y="8473"/>
                  </a:cubicBezTo>
                  <a:cubicBezTo>
                    <a:pt x="38" y="9022"/>
                    <a:pt x="345" y="9507"/>
                    <a:pt x="817" y="9787"/>
                  </a:cubicBezTo>
                  <a:cubicBezTo>
                    <a:pt x="1200" y="10004"/>
                    <a:pt x="1621" y="10145"/>
                    <a:pt x="2055" y="10183"/>
                  </a:cubicBezTo>
                  <a:cubicBezTo>
                    <a:pt x="2964" y="10310"/>
                    <a:pt x="3883" y="10364"/>
                    <a:pt x="4804" y="10364"/>
                  </a:cubicBezTo>
                  <a:cubicBezTo>
                    <a:pt x="4904" y="10364"/>
                    <a:pt x="5004" y="10363"/>
                    <a:pt x="5104" y="10362"/>
                  </a:cubicBezTo>
                  <a:cubicBezTo>
                    <a:pt x="6202" y="10374"/>
                    <a:pt x="7325" y="10374"/>
                    <a:pt x="8422" y="10374"/>
                  </a:cubicBezTo>
                  <a:lnTo>
                    <a:pt x="8460" y="10374"/>
                  </a:lnTo>
                  <a:cubicBezTo>
                    <a:pt x="9417" y="10374"/>
                    <a:pt x="10272" y="10362"/>
                    <a:pt x="11293" y="10285"/>
                  </a:cubicBezTo>
                  <a:cubicBezTo>
                    <a:pt x="12059" y="10234"/>
                    <a:pt x="13105" y="10145"/>
                    <a:pt x="13947" y="9724"/>
                  </a:cubicBezTo>
                  <a:cubicBezTo>
                    <a:pt x="14917" y="9252"/>
                    <a:pt x="15440" y="8167"/>
                    <a:pt x="15224" y="7120"/>
                  </a:cubicBezTo>
                  <a:cubicBezTo>
                    <a:pt x="15109" y="6521"/>
                    <a:pt x="14739" y="6049"/>
                    <a:pt x="14420" y="5653"/>
                  </a:cubicBezTo>
                  <a:cubicBezTo>
                    <a:pt x="14177" y="5372"/>
                    <a:pt x="13973" y="5053"/>
                    <a:pt x="13833" y="4709"/>
                  </a:cubicBezTo>
                  <a:cubicBezTo>
                    <a:pt x="13794" y="4568"/>
                    <a:pt x="13769" y="4415"/>
                    <a:pt x="13756" y="4262"/>
                  </a:cubicBezTo>
                  <a:cubicBezTo>
                    <a:pt x="13743" y="4160"/>
                    <a:pt x="13731" y="4071"/>
                    <a:pt x="13705" y="3969"/>
                  </a:cubicBezTo>
                  <a:cubicBezTo>
                    <a:pt x="13552" y="3063"/>
                    <a:pt x="13041" y="2348"/>
                    <a:pt x="12352" y="2067"/>
                  </a:cubicBezTo>
                  <a:cubicBezTo>
                    <a:pt x="12084" y="1965"/>
                    <a:pt x="11804" y="1901"/>
                    <a:pt x="11523" y="1863"/>
                  </a:cubicBezTo>
                  <a:cubicBezTo>
                    <a:pt x="11115" y="1799"/>
                    <a:pt x="10859" y="1748"/>
                    <a:pt x="10745" y="1595"/>
                  </a:cubicBezTo>
                  <a:cubicBezTo>
                    <a:pt x="10706" y="1531"/>
                    <a:pt x="10668" y="1468"/>
                    <a:pt x="10642" y="1404"/>
                  </a:cubicBezTo>
                  <a:cubicBezTo>
                    <a:pt x="10617" y="1353"/>
                    <a:pt x="10591" y="1302"/>
                    <a:pt x="10566" y="1251"/>
                  </a:cubicBezTo>
                  <a:cubicBezTo>
                    <a:pt x="10183" y="485"/>
                    <a:pt x="9341" y="0"/>
                    <a:pt x="8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6"/>
          <p:cNvSpPr/>
          <p:nvPr/>
        </p:nvSpPr>
        <p:spPr>
          <a:xfrm>
            <a:off x="156775" y="1121317"/>
            <a:ext cx="381053" cy="245606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7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720000" y="1584150"/>
            <a:ext cx="3793500" cy="22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0000" y="437450"/>
            <a:ext cx="37935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"/>
          <p:cNvSpPr>
            <a:spLocks noGrp="1"/>
          </p:cNvSpPr>
          <p:nvPr>
            <p:ph type="pic" idx="2"/>
          </p:nvPr>
        </p:nvSpPr>
        <p:spPr>
          <a:xfrm>
            <a:off x="5249400" y="978200"/>
            <a:ext cx="3174600" cy="3174600"/>
          </a:xfrm>
          <a:prstGeom prst="rect">
            <a:avLst/>
          </a:prstGeom>
          <a:noFill/>
          <a:ln w="1905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7"/>
          <p:cNvSpPr/>
          <p:nvPr/>
        </p:nvSpPr>
        <p:spPr>
          <a:xfrm>
            <a:off x="5685245" y="271005"/>
            <a:ext cx="408469" cy="263277"/>
          </a:xfrm>
          <a:custGeom>
            <a:avLst/>
            <a:gdLst/>
            <a:ahLst/>
            <a:cxnLst/>
            <a:rect l="l" t="t" r="r" b="b"/>
            <a:pathLst>
              <a:path w="11920" h="7683" extrusionOk="0">
                <a:moveTo>
                  <a:pt x="5883" y="485"/>
                </a:moveTo>
                <a:lnTo>
                  <a:pt x="5883" y="498"/>
                </a:lnTo>
                <a:cubicBezTo>
                  <a:pt x="5921" y="494"/>
                  <a:pt x="5958" y="493"/>
                  <a:pt x="5994" y="493"/>
                </a:cubicBezTo>
                <a:cubicBezTo>
                  <a:pt x="6093" y="493"/>
                  <a:pt x="6189" y="505"/>
                  <a:pt x="6292" y="523"/>
                </a:cubicBezTo>
                <a:cubicBezTo>
                  <a:pt x="6675" y="574"/>
                  <a:pt x="7045" y="740"/>
                  <a:pt x="7338" y="995"/>
                </a:cubicBezTo>
                <a:cubicBezTo>
                  <a:pt x="7823" y="1416"/>
                  <a:pt x="8040" y="2118"/>
                  <a:pt x="8576" y="2476"/>
                </a:cubicBezTo>
                <a:cubicBezTo>
                  <a:pt x="9035" y="2782"/>
                  <a:pt x="9635" y="2782"/>
                  <a:pt x="10133" y="2986"/>
                </a:cubicBezTo>
                <a:cubicBezTo>
                  <a:pt x="11919" y="3752"/>
                  <a:pt x="11536" y="6393"/>
                  <a:pt x="9609" y="6610"/>
                </a:cubicBezTo>
                <a:cubicBezTo>
                  <a:pt x="9520" y="6623"/>
                  <a:pt x="9431" y="6623"/>
                  <a:pt x="9342" y="6623"/>
                </a:cubicBezTo>
                <a:cubicBezTo>
                  <a:pt x="8984" y="6623"/>
                  <a:pt x="8627" y="6559"/>
                  <a:pt x="8282" y="6559"/>
                </a:cubicBezTo>
                <a:cubicBezTo>
                  <a:pt x="8078" y="6559"/>
                  <a:pt x="7887" y="6585"/>
                  <a:pt x="7695" y="6648"/>
                </a:cubicBezTo>
                <a:cubicBezTo>
                  <a:pt x="7491" y="6738"/>
                  <a:pt x="7300" y="6840"/>
                  <a:pt x="7108" y="6942"/>
                </a:cubicBezTo>
                <a:cubicBezTo>
                  <a:pt x="6740" y="7126"/>
                  <a:pt x="6342" y="7216"/>
                  <a:pt x="5943" y="7216"/>
                </a:cubicBezTo>
                <a:cubicBezTo>
                  <a:pt x="5486" y="7216"/>
                  <a:pt x="5029" y="7097"/>
                  <a:pt x="4620" y="6865"/>
                </a:cubicBezTo>
                <a:cubicBezTo>
                  <a:pt x="4327" y="6687"/>
                  <a:pt x="4071" y="6470"/>
                  <a:pt x="3752" y="6380"/>
                </a:cubicBezTo>
                <a:cubicBezTo>
                  <a:pt x="3650" y="6355"/>
                  <a:pt x="3548" y="6342"/>
                  <a:pt x="3446" y="6342"/>
                </a:cubicBezTo>
                <a:cubicBezTo>
                  <a:pt x="2974" y="6342"/>
                  <a:pt x="2502" y="6572"/>
                  <a:pt x="2017" y="6572"/>
                </a:cubicBezTo>
                <a:lnTo>
                  <a:pt x="1902" y="6572"/>
                </a:lnTo>
                <a:cubicBezTo>
                  <a:pt x="1366" y="6508"/>
                  <a:pt x="907" y="6151"/>
                  <a:pt x="728" y="5640"/>
                </a:cubicBezTo>
                <a:cubicBezTo>
                  <a:pt x="524" y="5002"/>
                  <a:pt x="741" y="4288"/>
                  <a:pt x="1290" y="3892"/>
                </a:cubicBezTo>
                <a:cubicBezTo>
                  <a:pt x="1660" y="3599"/>
                  <a:pt x="2093" y="3471"/>
                  <a:pt x="2489" y="3254"/>
                </a:cubicBezTo>
                <a:cubicBezTo>
                  <a:pt x="2897" y="3024"/>
                  <a:pt x="3127" y="2667"/>
                  <a:pt x="3357" y="2259"/>
                </a:cubicBezTo>
                <a:cubicBezTo>
                  <a:pt x="3918" y="1263"/>
                  <a:pt x="4748" y="485"/>
                  <a:pt x="5883" y="485"/>
                </a:cubicBezTo>
                <a:close/>
                <a:moveTo>
                  <a:pt x="5896" y="0"/>
                </a:moveTo>
                <a:lnTo>
                  <a:pt x="5883" y="13"/>
                </a:lnTo>
                <a:cubicBezTo>
                  <a:pt x="4697" y="13"/>
                  <a:pt x="3676" y="702"/>
                  <a:pt x="2948" y="2029"/>
                </a:cubicBezTo>
                <a:cubicBezTo>
                  <a:pt x="2731" y="2399"/>
                  <a:pt x="2566" y="2667"/>
                  <a:pt x="2272" y="2833"/>
                </a:cubicBezTo>
                <a:cubicBezTo>
                  <a:pt x="2144" y="2897"/>
                  <a:pt x="2004" y="2960"/>
                  <a:pt x="1864" y="3024"/>
                </a:cubicBezTo>
                <a:cubicBezTo>
                  <a:pt x="1558" y="3139"/>
                  <a:pt x="1264" y="3305"/>
                  <a:pt x="996" y="3509"/>
                </a:cubicBezTo>
                <a:cubicBezTo>
                  <a:pt x="294" y="4032"/>
                  <a:pt x="1" y="4951"/>
                  <a:pt x="269" y="5793"/>
                </a:cubicBezTo>
                <a:cubicBezTo>
                  <a:pt x="524" y="6482"/>
                  <a:pt x="1136" y="6967"/>
                  <a:pt x="1864" y="7031"/>
                </a:cubicBezTo>
                <a:lnTo>
                  <a:pt x="2030" y="7031"/>
                </a:lnTo>
                <a:cubicBezTo>
                  <a:pt x="2310" y="7031"/>
                  <a:pt x="2591" y="6980"/>
                  <a:pt x="2859" y="6916"/>
                </a:cubicBezTo>
                <a:cubicBezTo>
                  <a:pt x="3051" y="6853"/>
                  <a:pt x="3255" y="6827"/>
                  <a:pt x="3446" y="6814"/>
                </a:cubicBezTo>
                <a:cubicBezTo>
                  <a:pt x="3510" y="6814"/>
                  <a:pt x="3574" y="6814"/>
                  <a:pt x="3637" y="6840"/>
                </a:cubicBezTo>
                <a:cubicBezTo>
                  <a:pt x="3816" y="6891"/>
                  <a:pt x="3969" y="6980"/>
                  <a:pt x="4122" y="7095"/>
                </a:cubicBezTo>
                <a:cubicBezTo>
                  <a:pt x="4199" y="7146"/>
                  <a:pt x="4288" y="7210"/>
                  <a:pt x="4378" y="7261"/>
                </a:cubicBezTo>
                <a:cubicBezTo>
                  <a:pt x="4863" y="7541"/>
                  <a:pt x="5407" y="7682"/>
                  <a:pt x="5953" y="7682"/>
                </a:cubicBezTo>
                <a:cubicBezTo>
                  <a:pt x="6425" y="7682"/>
                  <a:pt x="6900" y="7576"/>
                  <a:pt x="7338" y="7363"/>
                </a:cubicBezTo>
                <a:cubicBezTo>
                  <a:pt x="7415" y="7325"/>
                  <a:pt x="7478" y="7286"/>
                  <a:pt x="7542" y="7248"/>
                </a:cubicBezTo>
                <a:cubicBezTo>
                  <a:pt x="7644" y="7184"/>
                  <a:pt x="7759" y="7133"/>
                  <a:pt x="7861" y="7095"/>
                </a:cubicBezTo>
                <a:cubicBezTo>
                  <a:pt x="7978" y="7053"/>
                  <a:pt x="8103" y="7028"/>
                  <a:pt x="8222" y="7028"/>
                </a:cubicBezTo>
                <a:cubicBezTo>
                  <a:pt x="8247" y="7028"/>
                  <a:pt x="8271" y="7029"/>
                  <a:pt x="8295" y="7031"/>
                </a:cubicBezTo>
                <a:cubicBezTo>
                  <a:pt x="8448" y="7031"/>
                  <a:pt x="8614" y="7044"/>
                  <a:pt x="8780" y="7057"/>
                </a:cubicBezTo>
                <a:cubicBezTo>
                  <a:pt x="8946" y="7069"/>
                  <a:pt x="9150" y="7095"/>
                  <a:pt x="9354" y="7095"/>
                </a:cubicBezTo>
                <a:cubicBezTo>
                  <a:pt x="9456" y="7095"/>
                  <a:pt x="9571" y="7082"/>
                  <a:pt x="9673" y="7069"/>
                </a:cubicBezTo>
                <a:cubicBezTo>
                  <a:pt x="10745" y="6955"/>
                  <a:pt x="11587" y="6125"/>
                  <a:pt x="11741" y="5066"/>
                </a:cubicBezTo>
                <a:cubicBezTo>
                  <a:pt x="11906" y="3994"/>
                  <a:pt x="11319" y="2960"/>
                  <a:pt x="10337" y="2539"/>
                </a:cubicBezTo>
                <a:cubicBezTo>
                  <a:pt x="10094" y="2437"/>
                  <a:pt x="9852" y="2374"/>
                  <a:pt x="9597" y="2322"/>
                </a:cubicBezTo>
                <a:cubicBezTo>
                  <a:pt x="9342" y="2271"/>
                  <a:pt x="9086" y="2195"/>
                  <a:pt x="8857" y="2067"/>
                </a:cubicBezTo>
                <a:cubicBezTo>
                  <a:pt x="8627" y="1876"/>
                  <a:pt x="8436" y="1646"/>
                  <a:pt x="8295" y="1391"/>
                </a:cubicBezTo>
                <a:cubicBezTo>
                  <a:pt x="8116" y="1110"/>
                  <a:pt x="7912" y="842"/>
                  <a:pt x="7670" y="613"/>
                </a:cubicBezTo>
                <a:cubicBezTo>
                  <a:pt x="7300" y="306"/>
                  <a:pt x="6853" y="102"/>
                  <a:pt x="6368" y="38"/>
                </a:cubicBezTo>
                <a:cubicBezTo>
                  <a:pt x="6215" y="13"/>
                  <a:pt x="6049" y="0"/>
                  <a:pt x="58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7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76" name="Google Shape;76;p7"/>
            <p:cNvCxnSpPr/>
            <p:nvPr/>
          </p:nvCxnSpPr>
          <p:spPr>
            <a:xfrm>
              <a:off x="0" y="48028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7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8"/>
          <p:cNvPicPr preferRelativeResize="0"/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8"/>
          <p:cNvSpPr txBox="1">
            <a:spLocks noGrp="1"/>
          </p:cNvSpPr>
          <p:nvPr>
            <p:ph type="title"/>
          </p:nvPr>
        </p:nvSpPr>
        <p:spPr>
          <a:xfrm>
            <a:off x="1347650" y="1486600"/>
            <a:ext cx="6448500" cy="22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ubTitle" idx="1"/>
          </p:nvPr>
        </p:nvSpPr>
        <p:spPr>
          <a:xfrm>
            <a:off x="3511200" y="103450"/>
            <a:ext cx="21216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>
            <a:off x="0" y="25"/>
            <a:ext cx="9144000" cy="5143500"/>
            <a:chOff x="0" y="25"/>
            <a:chExt cx="9144000" cy="5143500"/>
          </a:xfrm>
        </p:grpSpPr>
        <p:cxnSp>
          <p:nvCxnSpPr>
            <p:cNvPr id="83" name="Google Shape;83;p8"/>
            <p:cNvCxnSpPr/>
            <p:nvPr/>
          </p:nvCxnSpPr>
          <p:spPr>
            <a:xfrm>
              <a:off x="0" y="4513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8"/>
            <p:cNvCxnSpPr/>
            <p:nvPr/>
          </p:nvCxnSpPr>
          <p:spPr>
            <a:xfrm>
              <a:off x="3339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8"/>
            <p:cNvCxnSpPr/>
            <p:nvPr/>
          </p:nvCxnSpPr>
          <p:spPr>
            <a:xfrm>
              <a:off x="88100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8"/>
            <p:cNvCxnSpPr/>
            <p:nvPr/>
          </p:nvCxnSpPr>
          <p:spPr>
            <a:xfrm>
              <a:off x="0" y="630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mine"/>
              <a:buNone/>
              <a:defRPr sz="3400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2975"/>
            <a:ext cx="7704000" cy="3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700" r:id="rId3"/>
    <p:sldLayoutId id="2147483701" r:id="rId4"/>
    <p:sldLayoutId id="214748370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703" r:id="rId14"/>
    <p:sldLayoutId id="2147483659" r:id="rId15"/>
    <p:sldLayoutId id="2147483660" r:id="rId16"/>
    <p:sldLayoutId id="2147483704" r:id="rId17"/>
    <p:sldLayoutId id="2147483661" r:id="rId18"/>
    <p:sldLayoutId id="2147483662" r:id="rId19"/>
    <p:sldLayoutId id="2147483663" r:id="rId20"/>
    <p:sldLayoutId id="2147483664" r:id="rId21"/>
    <p:sldLayoutId id="2147483705" r:id="rId22"/>
    <p:sldLayoutId id="2147483706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666" r:id="rId33"/>
    <p:sldLayoutId id="2147483667" r:id="rId34"/>
    <p:sldLayoutId id="2147483669" r:id="rId35"/>
    <p:sldLayoutId id="2147483670" r:id="rId36"/>
    <p:sldLayoutId id="2147483671" r:id="rId37"/>
    <p:sldLayoutId id="2147483672" r:id="rId38"/>
    <p:sldLayoutId id="2147483673" r:id="rId39"/>
    <p:sldLayoutId id="2147483674" r:id="rId40"/>
    <p:sldLayoutId id="2147483675" r:id="rId41"/>
    <p:sldLayoutId id="2147483677" r:id="rId42"/>
    <p:sldLayoutId id="2147483678" r:id="rId4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isabilities@roehampton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lRBTwsjnN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disabilities@roehampton.ac.u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9"/>
          <p:cNvSpPr txBox="1">
            <a:spLocks noGrp="1"/>
          </p:cNvSpPr>
          <p:nvPr>
            <p:ph type="title"/>
          </p:nvPr>
        </p:nvSpPr>
        <p:spPr>
          <a:xfrm>
            <a:off x="789627" y="971994"/>
            <a:ext cx="5873077" cy="701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3300" b="1" dirty="0">
                <a:solidFill>
                  <a:srgbClr val="053633"/>
                </a:solidFill>
                <a:latin typeface="Roboto slab bold"/>
                <a:ea typeface="Roboto slab bold"/>
                <a:cs typeface="Roboto slab bold"/>
              </a:rPr>
              <a:t>Supporting Students on PGCE; Lead Partnership; SCITT; Apprenticeships</a:t>
            </a:r>
            <a:endParaRPr lang="en" sz="3300" b="1" dirty="0">
              <a:solidFill>
                <a:srgbClr val="053633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</a:endParaRPr>
          </a:p>
        </p:txBody>
      </p:sp>
      <p:sp>
        <p:nvSpPr>
          <p:cNvPr id="891" name="Google Shape;891;p49"/>
          <p:cNvSpPr txBox="1">
            <a:spLocks noGrp="1"/>
          </p:cNvSpPr>
          <p:nvPr>
            <p:ph type="subTitle" idx="1"/>
          </p:nvPr>
        </p:nvSpPr>
        <p:spPr>
          <a:xfrm>
            <a:off x="5646094" y="2831787"/>
            <a:ext cx="3894046" cy="2307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" sz="1388" b="1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Disability &amp; Dyslexia Service</a:t>
            </a:r>
            <a:endParaRPr lang="en" sz="1388" b="1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88" dirty="0">
                <a:solidFill>
                  <a:srgbClr val="00A16E"/>
                </a:solidFill>
                <a:latin typeface="Roboto Slab"/>
                <a:ea typeface="Roboto Slab"/>
                <a:cs typeface="Roboto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disabilities@roehampton.ac.uk</a:t>
            </a:r>
            <a:endParaRPr lang="en" sz="1388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r>
              <a:rPr lang="en" sz="1388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Richardson Building, Digby Stuart</a:t>
            </a:r>
            <a:endParaRPr lang="en" sz="1388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r>
              <a:rPr lang="en" sz="1388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Room 001A</a:t>
            </a:r>
          </a:p>
          <a:p>
            <a:pPr marL="0" indent="0">
              <a:lnSpc>
                <a:spcPct val="150000"/>
              </a:lnSpc>
            </a:pPr>
            <a:r>
              <a:rPr lang="en" sz="1388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0208 392 3636</a:t>
            </a:r>
          </a:p>
          <a:p>
            <a:pPr marL="0" indent="0">
              <a:lnSpc>
                <a:spcPct val="150000"/>
              </a:lnSpc>
            </a:pPr>
            <a:endParaRPr lang="en" sz="1388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endParaRPr lang="en" sz="1388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endParaRPr lang="en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endParaRPr lang="en-US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44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title"/>
          </p:nvPr>
        </p:nvSpPr>
        <p:spPr>
          <a:xfrm>
            <a:off x="2049748" y="699247"/>
            <a:ext cx="5041165" cy="7903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A16E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What is a disability?</a:t>
            </a:r>
            <a:endParaRPr b="1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540" name="Google Shape;540;p40"/>
          <p:cNvSpPr txBox="1">
            <a:spLocks noGrp="1"/>
          </p:cNvSpPr>
          <p:nvPr>
            <p:ph type="subTitle" idx="1"/>
          </p:nvPr>
        </p:nvSpPr>
        <p:spPr>
          <a:xfrm>
            <a:off x="3293924" y="1489558"/>
            <a:ext cx="5392875" cy="14356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The </a:t>
            </a:r>
            <a:r>
              <a:rPr lang="en-GB" sz="1200" b="1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Equality Act (2010) </a:t>
            </a: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defines disability as: 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“a physical or mental impairment that has a ‘</a:t>
            </a:r>
            <a:r>
              <a:rPr lang="en-GB" sz="1200" dirty="0">
                <a:solidFill>
                  <a:srgbClr val="00A16E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substantial</a:t>
            </a: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’ and ‘</a:t>
            </a:r>
            <a:r>
              <a:rPr lang="en-GB" sz="1200" dirty="0">
                <a:solidFill>
                  <a:srgbClr val="00A16E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long-term</a:t>
            </a: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’ negative effect on the ability to do normal daily activities”</a:t>
            </a:r>
          </a:p>
        </p:txBody>
      </p:sp>
      <p:sp>
        <p:nvSpPr>
          <p:cNvPr id="5" name="Google Shape;540;p40">
            <a:extLst>
              <a:ext uri="{FF2B5EF4-FFF2-40B4-BE49-F238E27FC236}">
                <a16:creationId xmlns:a16="http://schemas.microsoft.com/office/drawing/2014/main" id="{F48D9736-93A4-D02D-06AC-4162DCA6B553}"/>
              </a:ext>
            </a:extLst>
          </p:cNvPr>
          <p:cNvSpPr txBox="1">
            <a:spLocks/>
          </p:cNvSpPr>
          <p:nvPr/>
        </p:nvSpPr>
        <p:spPr>
          <a:xfrm>
            <a:off x="3291341" y="2756815"/>
            <a:ext cx="2551440" cy="137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DM Sans"/>
              <a:buNone/>
              <a:defRPr sz="1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l">
              <a:lnSpc>
                <a:spcPct val="150000"/>
              </a:lnSpc>
              <a:spcAft>
                <a:spcPts val="1600"/>
              </a:spcAft>
            </a:pPr>
            <a:r>
              <a:rPr lang="en-GB" sz="1100" dirty="0">
                <a:solidFill>
                  <a:srgbClr val="00A16E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Substantial</a:t>
            </a:r>
            <a:r>
              <a:rPr lang="en-GB" sz="11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: More than minor or trivial (e.g. it takes much longer to complete a daily task than it usually would, like getting dressed)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ABF49F-07CE-4221-1B32-58351ECE6DAE}"/>
              </a:ext>
            </a:extLst>
          </p:cNvPr>
          <p:cNvSpPr txBox="1"/>
          <p:nvPr/>
        </p:nvSpPr>
        <p:spPr>
          <a:xfrm>
            <a:off x="6335021" y="2800547"/>
            <a:ext cx="2465861" cy="13331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1600"/>
              </a:spcAft>
            </a:pPr>
            <a:r>
              <a:rPr lang="en-GB" sz="11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Long-Term</a:t>
            </a:r>
            <a:r>
              <a:rPr lang="en-GB" sz="110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: 12 months or more/likely to be 12 months or more </a:t>
            </a:r>
            <a:r>
              <a:rPr lang="en-GB" sz="1100" dirty="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(e.g. a breathing condition that develops as a result of a lung infection)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3546FB-4E35-B46B-81DF-B29047832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36" y="1940944"/>
            <a:ext cx="2555577" cy="162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0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48"/>
          <p:cNvSpPr/>
          <p:nvPr/>
        </p:nvSpPr>
        <p:spPr>
          <a:xfrm>
            <a:off x="3376800" y="1670275"/>
            <a:ext cx="2390400" cy="23904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8"/>
          <p:cNvSpPr txBox="1">
            <a:spLocks noGrp="1"/>
          </p:cNvSpPr>
          <p:nvPr>
            <p:ph type="title"/>
          </p:nvPr>
        </p:nvSpPr>
        <p:spPr>
          <a:xfrm>
            <a:off x="248771" y="403164"/>
            <a:ext cx="863973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53633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</a:rPr>
              <a:t>The term ‘disability’ covers a wide range of conditions</a:t>
            </a:r>
            <a:endParaRPr sz="2400" dirty="0">
              <a:solidFill>
                <a:srgbClr val="053633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</a:endParaRPr>
          </a:p>
        </p:txBody>
      </p:sp>
      <p:sp>
        <p:nvSpPr>
          <p:cNvPr id="862" name="Google Shape;862;p48"/>
          <p:cNvSpPr txBox="1"/>
          <p:nvPr/>
        </p:nvSpPr>
        <p:spPr>
          <a:xfrm>
            <a:off x="939538" y="1459392"/>
            <a:ext cx="2735328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/>
                <a:ea typeface="Roboto slab bold"/>
                <a:cs typeface="Roboto slab bold"/>
                <a:sym typeface="Domine"/>
              </a:rPr>
              <a:t>Autism spectrum conditions</a:t>
            </a:r>
            <a:endParaRPr dirty="0">
              <a:solidFill>
                <a:srgbClr val="00A16E"/>
              </a:solidFill>
              <a:latin typeface="Roboto slab bold"/>
              <a:ea typeface="Roboto slab bold"/>
              <a:cs typeface="Roboto slab bold"/>
              <a:sym typeface="Domine"/>
            </a:endParaRPr>
          </a:p>
        </p:txBody>
      </p:sp>
      <p:sp>
        <p:nvSpPr>
          <p:cNvPr id="863" name="Google Shape;863;p48"/>
          <p:cNvSpPr txBox="1"/>
          <p:nvPr/>
        </p:nvSpPr>
        <p:spPr>
          <a:xfrm>
            <a:off x="495939" y="2297575"/>
            <a:ext cx="2556829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  <a:sym typeface="Domine"/>
              </a:rPr>
              <a:t>Mental health conditions</a:t>
            </a:r>
            <a:endParaRPr dirty="0">
              <a:solidFill>
                <a:srgbClr val="00A16E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  <a:sym typeface="Domine"/>
            </a:endParaRPr>
          </a:p>
        </p:txBody>
      </p:sp>
      <p:sp>
        <p:nvSpPr>
          <p:cNvPr id="864" name="Google Shape;864;p48"/>
          <p:cNvSpPr txBox="1"/>
          <p:nvPr/>
        </p:nvSpPr>
        <p:spPr>
          <a:xfrm>
            <a:off x="290427" y="2650185"/>
            <a:ext cx="2556829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M Sans"/>
              </a:rPr>
              <a:t>E.g. Anxiety, Depression, Eating Disorders</a:t>
            </a:r>
            <a:endParaRPr sz="105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M Sans"/>
            </a:endParaRPr>
          </a:p>
        </p:txBody>
      </p:sp>
      <p:sp>
        <p:nvSpPr>
          <p:cNvPr id="865" name="Google Shape;865;p48"/>
          <p:cNvSpPr txBox="1"/>
          <p:nvPr/>
        </p:nvSpPr>
        <p:spPr>
          <a:xfrm>
            <a:off x="5990126" y="2301472"/>
            <a:ext cx="3018056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  <a:sym typeface="Domine"/>
              </a:rPr>
              <a:t>Mobility difficulties</a:t>
            </a:r>
            <a:endParaRPr dirty="0">
              <a:solidFill>
                <a:srgbClr val="00A16E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  <a:sym typeface="Domine"/>
            </a:endParaRPr>
          </a:p>
        </p:txBody>
      </p:sp>
      <p:sp>
        <p:nvSpPr>
          <p:cNvPr id="867" name="Google Shape;867;p48"/>
          <p:cNvSpPr txBox="1"/>
          <p:nvPr/>
        </p:nvSpPr>
        <p:spPr>
          <a:xfrm>
            <a:off x="527113" y="3327511"/>
            <a:ext cx="2735328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  <a:sym typeface="Domine"/>
              </a:rPr>
              <a:t>Long-term medical conditions</a:t>
            </a:r>
            <a:endParaRPr dirty="0">
              <a:solidFill>
                <a:srgbClr val="00A16E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  <a:sym typeface="Domine"/>
            </a:endParaRPr>
          </a:p>
        </p:txBody>
      </p:sp>
      <p:sp>
        <p:nvSpPr>
          <p:cNvPr id="868" name="Google Shape;868;p48"/>
          <p:cNvSpPr txBox="1"/>
          <p:nvPr/>
        </p:nvSpPr>
        <p:spPr>
          <a:xfrm>
            <a:off x="276862" y="3743008"/>
            <a:ext cx="2871220" cy="102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en" sz="1050" dirty="0">
                <a:solidFill>
                  <a:srgbClr val="053633"/>
                </a:solidFill>
                <a:latin typeface="Roboto Slab"/>
                <a:ea typeface="Roboto Slab"/>
                <a:cs typeface="Roboto Slab"/>
                <a:sym typeface="DM Sans"/>
              </a:rPr>
              <a:t>E.g. Arthritis, HIV, Cancer, Multiple Sclerosis, Chronic Fatigue Syndrome, Sickle Cell </a:t>
            </a:r>
            <a:r>
              <a:rPr lang="en" sz="1050" dirty="0" err="1">
                <a:solidFill>
                  <a:srgbClr val="053633"/>
                </a:solidFill>
                <a:latin typeface="Roboto Slab"/>
                <a:ea typeface="Roboto Slab"/>
                <a:cs typeface="Roboto Slab"/>
                <a:sym typeface="DM Sans"/>
              </a:rPr>
              <a:t>Anaemia</a:t>
            </a:r>
            <a:r>
              <a:rPr lang="en" sz="1050" dirty="0">
                <a:solidFill>
                  <a:srgbClr val="053633"/>
                </a:solidFill>
                <a:latin typeface="Roboto Slab"/>
                <a:ea typeface="Roboto Slab"/>
                <a:cs typeface="Roboto Slab"/>
                <a:sym typeface="DM Sans"/>
              </a:rPr>
              <a:t>, Epilepsy, Long Covid</a:t>
            </a:r>
            <a:endParaRPr sz="1050" dirty="0">
              <a:solidFill>
                <a:srgbClr val="053633"/>
              </a:solidFill>
              <a:latin typeface="Roboto Slab"/>
              <a:ea typeface="Roboto Slab"/>
              <a:cs typeface="Roboto Slab"/>
              <a:sym typeface="DM Sans"/>
            </a:endParaRPr>
          </a:p>
        </p:txBody>
      </p:sp>
      <p:sp>
        <p:nvSpPr>
          <p:cNvPr id="869" name="Google Shape;869;p48"/>
          <p:cNvSpPr txBox="1"/>
          <p:nvPr/>
        </p:nvSpPr>
        <p:spPr>
          <a:xfrm>
            <a:off x="5373688" y="1325199"/>
            <a:ext cx="3328816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  <a:sym typeface="Domine"/>
              </a:rPr>
              <a:t>Specific Learning Differences (SpLD)</a:t>
            </a:r>
            <a:endParaRPr dirty="0">
              <a:solidFill>
                <a:srgbClr val="00A16E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  <a:sym typeface="Domine"/>
            </a:endParaRPr>
          </a:p>
        </p:txBody>
      </p:sp>
      <p:sp>
        <p:nvSpPr>
          <p:cNvPr id="870" name="Google Shape;870;p48"/>
          <p:cNvSpPr txBox="1"/>
          <p:nvPr/>
        </p:nvSpPr>
        <p:spPr>
          <a:xfrm>
            <a:off x="5661069" y="1663015"/>
            <a:ext cx="2656802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053633"/>
                </a:solidFill>
                <a:latin typeface="Roboto Slab"/>
                <a:ea typeface="Roboto Slab"/>
                <a:cs typeface="Roboto Slab"/>
                <a:sym typeface="DM Sans"/>
              </a:rPr>
              <a:t>E.g. Dyslexia, Dyspraxia, Dyscalculia, Dysgraphia, ADHD</a:t>
            </a:r>
            <a:endParaRPr sz="1050" dirty="0">
              <a:solidFill>
                <a:srgbClr val="053633"/>
              </a:solidFill>
              <a:latin typeface="Roboto Slab"/>
              <a:ea typeface="Roboto Slab"/>
              <a:cs typeface="Roboto Slab"/>
              <a:sym typeface="DM Sans"/>
            </a:endParaRPr>
          </a:p>
        </p:txBody>
      </p:sp>
      <p:sp>
        <p:nvSpPr>
          <p:cNvPr id="871" name="Google Shape;871;p48"/>
          <p:cNvSpPr txBox="1"/>
          <p:nvPr/>
        </p:nvSpPr>
        <p:spPr>
          <a:xfrm>
            <a:off x="5799723" y="3281408"/>
            <a:ext cx="3289692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  <a:sym typeface="Domine"/>
              </a:rPr>
              <a:t>Deafness or hearing impairment</a:t>
            </a:r>
            <a:endParaRPr dirty="0">
              <a:solidFill>
                <a:srgbClr val="00A16E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  <a:sym typeface="Domine"/>
            </a:endParaRPr>
          </a:p>
        </p:txBody>
      </p:sp>
      <p:sp>
        <p:nvSpPr>
          <p:cNvPr id="874" name="Google Shape;874;p48"/>
          <p:cNvSpPr/>
          <p:nvPr/>
        </p:nvSpPr>
        <p:spPr>
          <a:xfrm>
            <a:off x="4763916" y="1530238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1</a:t>
            </a:r>
            <a:endParaRPr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  <p:sp>
        <p:nvSpPr>
          <p:cNvPr id="875" name="Google Shape;875;p48"/>
          <p:cNvSpPr/>
          <p:nvPr/>
        </p:nvSpPr>
        <p:spPr>
          <a:xfrm>
            <a:off x="5426252" y="2345185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2</a:t>
            </a:r>
            <a:endParaRPr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  <p:sp>
        <p:nvSpPr>
          <p:cNvPr id="876" name="Google Shape;876;p48"/>
          <p:cNvSpPr/>
          <p:nvPr/>
        </p:nvSpPr>
        <p:spPr>
          <a:xfrm>
            <a:off x="5251716" y="3326888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3</a:t>
            </a:r>
            <a:endParaRPr dirty="0"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  <p:sp>
        <p:nvSpPr>
          <p:cNvPr id="877" name="Google Shape;877;p48"/>
          <p:cNvSpPr/>
          <p:nvPr/>
        </p:nvSpPr>
        <p:spPr>
          <a:xfrm>
            <a:off x="3132856" y="2377675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6</a:t>
            </a:r>
            <a:endParaRPr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  <p:sp>
        <p:nvSpPr>
          <p:cNvPr id="878" name="Google Shape;878;p48"/>
          <p:cNvSpPr/>
          <p:nvPr/>
        </p:nvSpPr>
        <p:spPr>
          <a:xfrm>
            <a:off x="3344277" y="3357172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5</a:t>
            </a:r>
            <a:endParaRPr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  <p:sp>
        <p:nvSpPr>
          <p:cNvPr id="879" name="Google Shape;879;p48"/>
          <p:cNvSpPr/>
          <p:nvPr/>
        </p:nvSpPr>
        <p:spPr>
          <a:xfrm>
            <a:off x="4439550" y="3816775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4</a:t>
            </a:r>
            <a:endParaRPr dirty="0"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  <p:sp>
        <p:nvSpPr>
          <p:cNvPr id="880" name="Google Shape;880;p48"/>
          <p:cNvSpPr/>
          <p:nvPr/>
        </p:nvSpPr>
        <p:spPr>
          <a:xfrm>
            <a:off x="4165028" y="2382325"/>
            <a:ext cx="813900" cy="813900"/>
          </a:xfrm>
          <a:prstGeom prst="rect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48"/>
          <p:cNvGrpSpPr/>
          <p:nvPr/>
        </p:nvGrpSpPr>
        <p:grpSpPr>
          <a:xfrm>
            <a:off x="4353325" y="2572213"/>
            <a:ext cx="437325" cy="434125"/>
            <a:chOff x="4693825" y="3996700"/>
            <a:chExt cx="437325" cy="434125"/>
          </a:xfrm>
          <a:solidFill>
            <a:srgbClr val="EBEBE8"/>
          </a:solidFill>
        </p:grpSpPr>
        <p:sp>
          <p:nvSpPr>
            <p:cNvPr id="882" name="Google Shape;882;p48"/>
            <p:cNvSpPr/>
            <p:nvPr/>
          </p:nvSpPr>
          <p:spPr>
            <a:xfrm>
              <a:off x="4693825" y="4022425"/>
              <a:ext cx="331900" cy="408400"/>
            </a:xfrm>
            <a:custGeom>
              <a:avLst/>
              <a:gdLst/>
              <a:ahLst/>
              <a:cxnLst/>
              <a:rect l="l" t="t" r="r" b="b"/>
              <a:pathLst>
                <a:path w="13276" h="16336" extrusionOk="0">
                  <a:moveTo>
                    <a:pt x="7455" y="1"/>
                  </a:moveTo>
                  <a:cubicBezTo>
                    <a:pt x="4288" y="1"/>
                    <a:pt x="1632" y="2568"/>
                    <a:pt x="1619" y="5829"/>
                  </a:cubicBezTo>
                  <a:lnTo>
                    <a:pt x="1619" y="7022"/>
                  </a:lnTo>
                  <a:lnTo>
                    <a:pt x="185" y="9719"/>
                  </a:lnTo>
                  <a:cubicBezTo>
                    <a:pt x="0" y="10060"/>
                    <a:pt x="242" y="10472"/>
                    <a:pt x="625" y="10472"/>
                  </a:cubicBezTo>
                  <a:lnTo>
                    <a:pt x="1619" y="10472"/>
                  </a:lnTo>
                  <a:lnTo>
                    <a:pt x="1619" y="11622"/>
                  </a:lnTo>
                  <a:cubicBezTo>
                    <a:pt x="1619" y="13297"/>
                    <a:pt x="2982" y="14646"/>
                    <a:pt x="4657" y="14660"/>
                  </a:cubicBezTo>
                  <a:lnTo>
                    <a:pt x="6418" y="14660"/>
                  </a:lnTo>
                  <a:lnTo>
                    <a:pt x="6418" y="15838"/>
                  </a:lnTo>
                  <a:cubicBezTo>
                    <a:pt x="6418" y="16108"/>
                    <a:pt x="6645" y="16335"/>
                    <a:pt x="6929" y="16335"/>
                  </a:cubicBezTo>
                  <a:lnTo>
                    <a:pt x="12764" y="16335"/>
                  </a:lnTo>
                  <a:cubicBezTo>
                    <a:pt x="13048" y="16335"/>
                    <a:pt x="13275" y="16108"/>
                    <a:pt x="13275" y="15838"/>
                  </a:cubicBezTo>
                  <a:lnTo>
                    <a:pt x="13275" y="9549"/>
                  </a:lnTo>
                  <a:lnTo>
                    <a:pt x="12168" y="9549"/>
                  </a:lnTo>
                  <a:cubicBezTo>
                    <a:pt x="11529" y="9549"/>
                    <a:pt x="10975" y="9165"/>
                    <a:pt x="10748" y="8583"/>
                  </a:cubicBezTo>
                  <a:lnTo>
                    <a:pt x="10720" y="8527"/>
                  </a:lnTo>
                  <a:lnTo>
                    <a:pt x="10677" y="8555"/>
                  </a:lnTo>
                  <a:cubicBezTo>
                    <a:pt x="10478" y="8638"/>
                    <a:pt x="10269" y="8679"/>
                    <a:pt x="10061" y="8679"/>
                  </a:cubicBezTo>
                  <a:cubicBezTo>
                    <a:pt x="9663" y="8679"/>
                    <a:pt x="9272" y="8527"/>
                    <a:pt x="8973" y="8228"/>
                  </a:cubicBezTo>
                  <a:lnTo>
                    <a:pt x="8221" y="7476"/>
                  </a:lnTo>
                  <a:cubicBezTo>
                    <a:pt x="7781" y="7036"/>
                    <a:pt x="7653" y="6354"/>
                    <a:pt x="7908" y="5786"/>
                  </a:cubicBezTo>
                  <a:lnTo>
                    <a:pt x="7923" y="5730"/>
                  </a:lnTo>
                  <a:lnTo>
                    <a:pt x="7880" y="5715"/>
                  </a:lnTo>
                  <a:cubicBezTo>
                    <a:pt x="7284" y="5488"/>
                    <a:pt x="6900" y="4920"/>
                    <a:pt x="6900" y="4296"/>
                  </a:cubicBezTo>
                  <a:lnTo>
                    <a:pt x="6900" y="3231"/>
                  </a:lnTo>
                  <a:cubicBezTo>
                    <a:pt x="6900" y="2592"/>
                    <a:pt x="7284" y="2024"/>
                    <a:pt x="7880" y="1811"/>
                  </a:cubicBezTo>
                  <a:lnTo>
                    <a:pt x="7923" y="1783"/>
                  </a:lnTo>
                  <a:lnTo>
                    <a:pt x="7908" y="1726"/>
                  </a:lnTo>
                  <a:cubicBezTo>
                    <a:pt x="7653" y="1158"/>
                    <a:pt x="7766" y="491"/>
                    <a:pt x="8221" y="50"/>
                  </a:cubicBezTo>
                  <a:cubicBezTo>
                    <a:pt x="7963" y="17"/>
                    <a:pt x="7708" y="1"/>
                    <a:pt x="74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8"/>
            <p:cNvSpPr/>
            <p:nvPr/>
          </p:nvSpPr>
          <p:spPr>
            <a:xfrm>
              <a:off x="4994100" y="4103900"/>
              <a:ext cx="29850" cy="25625"/>
            </a:xfrm>
            <a:custGeom>
              <a:avLst/>
              <a:gdLst/>
              <a:ahLst/>
              <a:cxnLst/>
              <a:rect l="l" t="t" r="r" b="b"/>
              <a:pathLst>
                <a:path w="1194" h="1025" extrusionOk="0">
                  <a:moveTo>
                    <a:pt x="682" y="0"/>
                  </a:moveTo>
                  <a:cubicBezTo>
                    <a:pt x="228" y="0"/>
                    <a:pt x="1" y="554"/>
                    <a:pt x="327" y="880"/>
                  </a:cubicBezTo>
                  <a:cubicBezTo>
                    <a:pt x="431" y="980"/>
                    <a:pt x="557" y="1025"/>
                    <a:pt x="680" y="1025"/>
                  </a:cubicBezTo>
                  <a:cubicBezTo>
                    <a:pt x="943" y="1025"/>
                    <a:pt x="1193" y="821"/>
                    <a:pt x="1193" y="511"/>
                  </a:cubicBezTo>
                  <a:cubicBezTo>
                    <a:pt x="1193" y="227"/>
                    <a:pt x="966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8"/>
            <p:cNvSpPr/>
            <p:nvPr/>
          </p:nvSpPr>
          <p:spPr>
            <a:xfrm>
              <a:off x="4891875" y="3996700"/>
              <a:ext cx="239275" cy="238900"/>
            </a:xfrm>
            <a:custGeom>
              <a:avLst/>
              <a:gdLst/>
              <a:ahLst/>
              <a:cxnLst/>
              <a:rect l="l" t="t" r="r" b="b"/>
              <a:pathLst>
                <a:path w="9571" h="9556" extrusionOk="0">
                  <a:moveTo>
                    <a:pt x="4765" y="3268"/>
                  </a:moveTo>
                  <a:cubicBezTo>
                    <a:pt x="5552" y="3268"/>
                    <a:pt x="6305" y="3878"/>
                    <a:pt x="6305" y="4799"/>
                  </a:cubicBezTo>
                  <a:cubicBezTo>
                    <a:pt x="6305" y="5637"/>
                    <a:pt x="5623" y="6333"/>
                    <a:pt x="4771" y="6333"/>
                  </a:cubicBezTo>
                  <a:cubicBezTo>
                    <a:pt x="3422" y="6333"/>
                    <a:pt x="2741" y="4686"/>
                    <a:pt x="3692" y="3720"/>
                  </a:cubicBezTo>
                  <a:cubicBezTo>
                    <a:pt x="4005" y="3408"/>
                    <a:pt x="4389" y="3268"/>
                    <a:pt x="4765" y="3268"/>
                  </a:cubicBezTo>
                  <a:close/>
                  <a:moveTo>
                    <a:pt x="4246" y="0"/>
                  </a:moveTo>
                  <a:cubicBezTo>
                    <a:pt x="4047" y="0"/>
                    <a:pt x="3848" y="128"/>
                    <a:pt x="3777" y="327"/>
                  </a:cubicBezTo>
                  <a:lnTo>
                    <a:pt x="3366" y="1363"/>
                  </a:lnTo>
                  <a:lnTo>
                    <a:pt x="2343" y="909"/>
                  </a:lnTo>
                  <a:cubicBezTo>
                    <a:pt x="2281" y="880"/>
                    <a:pt x="2213" y="866"/>
                    <a:pt x="2145" y="866"/>
                  </a:cubicBezTo>
                  <a:cubicBezTo>
                    <a:pt x="2013" y="866"/>
                    <a:pt x="1879" y="919"/>
                    <a:pt x="1775" y="1023"/>
                  </a:cubicBezTo>
                  <a:lnTo>
                    <a:pt x="1023" y="1775"/>
                  </a:lnTo>
                  <a:cubicBezTo>
                    <a:pt x="881" y="1917"/>
                    <a:pt x="838" y="2144"/>
                    <a:pt x="924" y="2343"/>
                  </a:cubicBezTo>
                  <a:lnTo>
                    <a:pt x="1364" y="3365"/>
                  </a:lnTo>
                  <a:lnTo>
                    <a:pt x="327" y="3763"/>
                  </a:lnTo>
                  <a:cubicBezTo>
                    <a:pt x="128" y="3848"/>
                    <a:pt x="1" y="4033"/>
                    <a:pt x="1" y="4246"/>
                  </a:cubicBezTo>
                  <a:lnTo>
                    <a:pt x="1" y="5310"/>
                  </a:lnTo>
                  <a:cubicBezTo>
                    <a:pt x="1" y="5523"/>
                    <a:pt x="128" y="5708"/>
                    <a:pt x="327" y="5779"/>
                  </a:cubicBezTo>
                  <a:lnTo>
                    <a:pt x="1378" y="6191"/>
                  </a:lnTo>
                  <a:lnTo>
                    <a:pt x="924" y="7213"/>
                  </a:lnTo>
                  <a:cubicBezTo>
                    <a:pt x="838" y="7412"/>
                    <a:pt x="881" y="7625"/>
                    <a:pt x="1023" y="7781"/>
                  </a:cubicBezTo>
                  <a:lnTo>
                    <a:pt x="1790" y="8533"/>
                  </a:lnTo>
                  <a:cubicBezTo>
                    <a:pt x="1882" y="8626"/>
                    <a:pt x="2012" y="8676"/>
                    <a:pt x="2141" y="8676"/>
                  </a:cubicBezTo>
                  <a:cubicBezTo>
                    <a:pt x="2210" y="8676"/>
                    <a:pt x="2279" y="8662"/>
                    <a:pt x="2343" y="8633"/>
                  </a:cubicBezTo>
                  <a:lnTo>
                    <a:pt x="3366" y="8193"/>
                  </a:lnTo>
                  <a:lnTo>
                    <a:pt x="3777" y="9229"/>
                  </a:lnTo>
                  <a:cubicBezTo>
                    <a:pt x="3848" y="9428"/>
                    <a:pt x="4047" y="9556"/>
                    <a:pt x="4246" y="9556"/>
                  </a:cubicBezTo>
                  <a:lnTo>
                    <a:pt x="5311" y="9556"/>
                  </a:lnTo>
                  <a:cubicBezTo>
                    <a:pt x="5524" y="9556"/>
                    <a:pt x="5708" y="9428"/>
                    <a:pt x="5793" y="9229"/>
                  </a:cubicBezTo>
                  <a:lnTo>
                    <a:pt x="6191" y="8193"/>
                  </a:lnTo>
                  <a:lnTo>
                    <a:pt x="7227" y="8633"/>
                  </a:lnTo>
                  <a:cubicBezTo>
                    <a:pt x="7291" y="8662"/>
                    <a:pt x="7361" y="8676"/>
                    <a:pt x="7429" y="8676"/>
                  </a:cubicBezTo>
                  <a:cubicBezTo>
                    <a:pt x="7559" y="8676"/>
                    <a:pt x="7688" y="8626"/>
                    <a:pt x="7781" y="8533"/>
                  </a:cubicBezTo>
                  <a:lnTo>
                    <a:pt x="8548" y="7781"/>
                  </a:lnTo>
                  <a:cubicBezTo>
                    <a:pt x="8690" y="7625"/>
                    <a:pt x="8732" y="7412"/>
                    <a:pt x="8647" y="7213"/>
                  </a:cubicBezTo>
                  <a:lnTo>
                    <a:pt x="8193" y="6191"/>
                  </a:lnTo>
                  <a:lnTo>
                    <a:pt x="9244" y="5779"/>
                  </a:lnTo>
                  <a:cubicBezTo>
                    <a:pt x="9428" y="5708"/>
                    <a:pt x="9556" y="5523"/>
                    <a:pt x="9570" y="5310"/>
                  </a:cubicBezTo>
                  <a:lnTo>
                    <a:pt x="9570" y="4246"/>
                  </a:lnTo>
                  <a:cubicBezTo>
                    <a:pt x="9570" y="4033"/>
                    <a:pt x="9428" y="3848"/>
                    <a:pt x="9244" y="3763"/>
                  </a:cubicBezTo>
                  <a:lnTo>
                    <a:pt x="9229" y="3777"/>
                  </a:lnTo>
                  <a:lnTo>
                    <a:pt x="8193" y="3379"/>
                  </a:lnTo>
                  <a:lnTo>
                    <a:pt x="8633" y="2343"/>
                  </a:lnTo>
                  <a:cubicBezTo>
                    <a:pt x="8732" y="2158"/>
                    <a:pt x="8690" y="1931"/>
                    <a:pt x="8548" y="1775"/>
                  </a:cubicBezTo>
                  <a:lnTo>
                    <a:pt x="7781" y="1023"/>
                  </a:lnTo>
                  <a:cubicBezTo>
                    <a:pt x="7687" y="919"/>
                    <a:pt x="7557" y="866"/>
                    <a:pt x="7425" y="866"/>
                  </a:cubicBezTo>
                  <a:cubicBezTo>
                    <a:pt x="7358" y="866"/>
                    <a:pt x="7290" y="880"/>
                    <a:pt x="7227" y="909"/>
                  </a:cubicBezTo>
                  <a:lnTo>
                    <a:pt x="6191" y="1363"/>
                  </a:lnTo>
                  <a:lnTo>
                    <a:pt x="5793" y="327"/>
                  </a:lnTo>
                  <a:cubicBezTo>
                    <a:pt x="5708" y="128"/>
                    <a:pt x="5524" y="0"/>
                    <a:pt x="53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95D51A-8E29-61EF-7661-868B5C803551}"/>
              </a:ext>
            </a:extLst>
          </p:cNvPr>
          <p:cNvSpPr txBox="1"/>
          <p:nvPr/>
        </p:nvSpPr>
        <p:spPr>
          <a:xfrm>
            <a:off x="3045581" y="988319"/>
            <a:ext cx="2615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including but not limited to:</a:t>
            </a:r>
            <a:br>
              <a:rPr lang="en-GB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</a:br>
            <a:endParaRPr lang="en-GB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1" name="Google Shape;867;p48">
            <a:extLst>
              <a:ext uri="{FF2B5EF4-FFF2-40B4-BE49-F238E27FC236}">
                <a16:creationId xmlns:a16="http://schemas.microsoft.com/office/drawing/2014/main" id="{6B15ED62-AA58-C2AC-73C9-EE582ECB06AD}"/>
              </a:ext>
            </a:extLst>
          </p:cNvPr>
          <p:cNvSpPr txBox="1"/>
          <p:nvPr/>
        </p:nvSpPr>
        <p:spPr>
          <a:xfrm>
            <a:off x="4676295" y="4127050"/>
            <a:ext cx="3123139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A16E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  <a:sym typeface="Domine"/>
              </a:rPr>
              <a:t>Blindness or visual impairment</a:t>
            </a:r>
            <a:endParaRPr dirty="0">
              <a:solidFill>
                <a:srgbClr val="00A16E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  <a:sym typeface="Domine"/>
            </a:endParaRPr>
          </a:p>
        </p:txBody>
      </p:sp>
      <p:sp>
        <p:nvSpPr>
          <p:cNvPr id="12" name="Google Shape;870;p48">
            <a:extLst>
              <a:ext uri="{FF2B5EF4-FFF2-40B4-BE49-F238E27FC236}">
                <a16:creationId xmlns:a16="http://schemas.microsoft.com/office/drawing/2014/main" id="{1E55C235-0A60-7716-3C9E-94CFBBC804FB}"/>
              </a:ext>
            </a:extLst>
          </p:cNvPr>
          <p:cNvSpPr txBox="1"/>
          <p:nvPr/>
        </p:nvSpPr>
        <p:spPr>
          <a:xfrm>
            <a:off x="6091232" y="2681203"/>
            <a:ext cx="2656802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M Sans"/>
              </a:rPr>
              <a:t>E.g. wheelchair users</a:t>
            </a:r>
            <a:endParaRPr sz="105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M Sans"/>
            </a:endParaRPr>
          </a:p>
        </p:txBody>
      </p:sp>
      <p:sp>
        <p:nvSpPr>
          <p:cNvPr id="13" name="Google Shape;877;p48">
            <a:extLst>
              <a:ext uri="{FF2B5EF4-FFF2-40B4-BE49-F238E27FC236}">
                <a16:creationId xmlns:a16="http://schemas.microsoft.com/office/drawing/2014/main" id="{565C475A-7F25-9E2A-E334-AE5D4E475475}"/>
              </a:ext>
            </a:extLst>
          </p:cNvPr>
          <p:cNvSpPr/>
          <p:nvPr/>
        </p:nvSpPr>
        <p:spPr>
          <a:xfrm>
            <a:off x="3669553" y="1654706"/>
            <a:ext cx="487800" cy="487800"/>
          </a:xfrm>
          <a:prstGeom prst="ellipse">
            <a:avLst/>
          </a:prstGeom>
          <a:solidFill>
            <a:srgbClr val="00A16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Slab" pitchFamily="2" charset="0"/>
                <a:ea typeface="Roboto Slab" pitchFamily="2" charset="0"/>
                <a:cs typeface="Roboto Slab" pitchFamily="2" charset="0"/>
                <a:sym typeface="Domine"/>
              </a:rPr>
              <a:t>7</a:t>
            </a:r>
            <a:endParaRPr dirty="0">
              <a:solidFill>
                <a:schemeClr val="lt1"/>
              </a:solidFill>
              <a:latin typeface="Roboto Slab" pitchFamily="2" charset="0"/>
              <a:ea typeface="Roboto Slab" pitchFamily="2" charset="0"/>
              <a:cs typeface="Roboto Slab" pitchFamily="2" charset="0"/>
              <a:sym typeface="Domine"/>
            </a:endParaRPr>
          </a:p>
        </p:txBody>
      </p:sp>
    </p:spTree>
    <p:extLst>
      <p:ext uri="{BB962C8B-B14F-4D97-AF65-F5344CB8AC3E}">
        <p14:creationId xmlns:p14="http://schemas.microsoft.com/office/powerpoint/2010/main" val="186931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9"/>
          <p:cNvSpPr txBox="1">
            <a:spLocks noGrp="1"/>
          </p:cNvSpPr>
          <p:nvPr>
            <p:ph type="title"/>
          </p:nvPr>
        </p:nvSpPr>
        <p:spPr>
          <a:xfrm>
            <a:off x="672811" y="635486"/>
            <a:ext cx="697905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53633"/>
                </a:solidFill>
                <a:latin typeface="Roboto slab bold" pitchFamily="2" charset="0"/>
                <a:ea typeface="Roboto slab bold" pitchFamily="2" charset="0"/>
                <a:cs typeface="Roboto slab bold" pitchFamily="2" charset="0"/>
              </a:rPr>
              <a:t>Summary of Adjustments (SoA)</a:t>
            </a:r>
            <a:endParaRPr dirty="0">
              <a:solidFill>
                <a:srgbClr val="053633"/>
              </a:solidFill>
              <a:latin typeface="Roboto slab bold" pitchFamily="2" charset="0"/>
              <a:ea typeface="Roboto slab bold" pitchFamily="2" charset="0"/>
              <a:cs typeface="Roboto slab bold" pitchFamily="2" charset="0"/>
            </a:endParaRPr>
          </a:p>
        </p:txBody>
      </p:sp>
      <p:sp>
        <p:nvSpPr>
          <p:cNvPr id="891" name="Google Shape;891;p49"/>
          <p:cNvSpPr txBox="1">
            <a:spLocks noGrp="1"/>
          </p:cNvSpPr>
          <p:nvPr>
            <p:ph type="subTitle" idx="1"/>
          </p:nvPr>
        </p:nvSpPr>
        <p:spPr>
          <a:xfrm>
            <a:off x="702370" y="1282877"/>
            <a:ext cx="6989321" cy="739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An </a:t>
            </a:r>
            <a:r>
              <a:rPr lang="en" b="1" dirty="0" err="1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SoA</a:t>
            </a:r>
            <a:r>
              <a:rPr lang="en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 is a </a:t>
            </a:r>
            <a:r>
              <a:rPr lang="en" dirty="0" err="1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personalised</a:t>
            </a:r>
            <a:r>
              <a:rPr lang="en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 document that outlines reasonable adjustments for relevant departments at the University 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6" name="Google Shape;891;p49">
            <a:extLst>
              <a:ext uri="{FF2B5EF4-FFF2-40B4-BE49-F238E27FC236}">
                <a16:creationId xmlns:a16="http://schemas.microsoft.com/office/drawing/2014/main" id="{54F3C3FF-8AFC-1D9D-D90B-FFA0D2B4E6F4}"/>
              </a:ext>
            </a:extLst>
          </p:cNvPr>
          <p:cNvSpPr txBox="1">
            <a:spLocks/>
          </p:cNvSpPr>
          <p:nvPr/>
        </p:nvSpPr>
        <p:spPr>
          <a:xfrm>
            <a:off x="705275" y="2024066"/>
            <a:ext cx="4091055" cy="260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With medical/diagnostic evidence and your consent, it can include: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extra time in exams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extensions to deadlines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level or lift access to teaching spaces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3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accessible materials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n-GB" sz="120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n-GB" sz="120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BB982-E893-605B-EE56-83235DDC9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47" y="2027208"/>
            <a:ext cx="334273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9"/>
          <p:cNvSpPr txBox="1">
            <a:spLocks noGrp="1"/>
          </p:cNvSpPr>
          <p:nvPr>
            <p:ph type="title"/>
          </p:nvPr>
        </p:nvSpPr>
        <p:spPr>
          <a:xfrm>
            <a:off x="694377" y="635486"/>
            <a:ext cx="7733861" cy="6579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400" b="1" dirty="0">
                <a:solidFill>
                  <a:srgbClr val="053633"/>
                </a:solidFill>
                <a:latin typeface="Roboto slab bold"/>
                <a:ea typeface="Roboto slab bold"/>
                <a:cs typeface="Roboto slab bold"/>
              </a:rPr>
              <a:t>Support and Reasonable Adjustments on Placement</a:t>
            </a:r>
            <a:endParaRPr sz="2400" b="1" dirty="0">
              <a:solidFill>
                <a:srgbClr val="053633"/>
              </a:solidFill>
              <a:latin typeface="Roboto slab bold"/>
              <a:ea typeface="Roboto slab bold"/>
              <a:cs typeface="Roboto slab bold"/>
            </a:endParaRPr>
          </a:p>
        </p:txBody>
      </p:sp>
      <p:sp>
        <p:nvSpPr>
          <p:cNvPr id="891" name="Google Shape;891;p49"/>
          <p:cNvSpPr txBox="1">
            <a:spLocks noGrp="1"/>
          </p:cNvSpPr>
          <p:nvPr>
            <p:ph type="subTitle" idx="1"/>
          </p:nvPr>
        </p:nvSpPr>
        <p:spPr>
          <a:xfrm>
            <a:off x="702371" y="1282878"/>
            <a:ext cx="6989321" cy="739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" sz="1388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Benefits of sharing information with your department and placement provider could include:</a:t>
            </a:r>
            <a:endParaRPr lang="en-US" dirty="0"/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388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endParaRPr lang="en" sz="1388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endParaRPr lang="en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</a:pPr>
            <a:endParaRPr lang="en-US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6" name="Google Shape;891;p49">
            <a:extLst>
              <a:ext uri="{FF2B5EF4-FFF2-40B4-BE49-F238E27FC236}">
                <a16:creationId xmlns:a16="http://schemas.microsoft.com/office/drawing/2014/main" id="{54F3C3FF-8AFC-1D9D-D90B-FFA0D2B4E6F4}"/>
              </a:ext>
            </a:extLst>
          </p:cNvPr>
          <p:cNvSpPr txBox="1">
            <a:spLocks/>
          </p:cNvSpPr>
          <p:nvPr/>
        </p:nvSpPr>
        <p:spPr>
          <a:xfrm>
            <a:off x="694493" y="2272076"/>
            <a:ext cx="4091055" cy="260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171450">
              <a:lnSpc>
                <a:spcPct val="90000"/>
              </a:lnSpc>
              <a:spcBef>
                <a:spcPts val="750"/>
              </a:spcBef>
              <a:buFont typeface="Arial,Sans-Serif"/>
              <a:buChar char="•"/>
            </a:pPr>
            <a:r>
              <a:rPr lang="en-US" sz="1350" dirty="0">
                <a:latin typeface="Roboto Slab"/>
                <a:ea typeface="Roboto Slab"/>
              </a:rPr>
              <a:t>Support from your placement provider</a:t>
            </a:r>
          </a:p>
          <a:p>
            <a:pPr marL="257175" indent="-171450">
              <a:lnSpc>
                <a:spcPct val="90000"/>
              </a:lnSpc>
              <a:spcBef>
                <a:spcPts val="750"/>
              </a:spcBef>
              <a:buFont typeface="Arial,Sans-Serif"/>
              <a:buChar char="•"/>
            </a:pPr>
            <a:r>
              <a:rPr lang="en-US" sz="1350" dirty="0">
                <a:latin typeface="Roboto Slab"/>
                <a:ea typeface="Roboto Slab"/>
              </a:rPr>
              <a:t>Suitability of placement (e.g. location)</a:t>
            </a:r>
          </a:p>
          <a:p>
            <a:pPr marL="257175" indent="-171450">
              <a:lnSpc>
                <a:spcPct val="90000"/>
              </a:lnSpc>
              <a:spcBef>
                <a:spcPts val="750"/>
              </a:spcBef>
              <a:buFont typeface="Arial,Sans-Serif"/>
              <a:buChar char="•"/>
            </a:pPr>
            <a:r>
              <a:rPr lang="en-US" sz="1350" dirty="0">
                <a:latin typeface="Roboto Slab"/>
                <a:ea typeface="Roboto Slab"/>
              </a:rPr>
              <a:t>Adjusted hours</a:t>
            </a:r>
          </a:p>
          <a:p>
            <a:pPr marL="257175" indent="-171450">
              <a:lnSpc>
                <a:spcPct val="90000"/>
              </a:lnSpc>
              <a:spcBef>
                <a:spcPts val="750"/>
              </a:spcBef>
              <a:buFont typeface="Arial,Sans-Serif"/>
              <a:buChar char="•"/>
            </a:pPr>
            <a:r>
              <a:rPr lang="en-US" sz="1350" dirty="0">
                <a:latin typeface="Roboto Slab"/>
                <a:ea typeface="Roboto Slab"/>
              </a:rPr>
              <a:t>Agreed rest breaks</a:t>
            </a:r>
          </a:p>
          <a:p>
            <a:pPr marL="257175" indent="-171450">
              <a:lnSpc>
                <a:spcPct val="90000"/>
              </a:lnSpc>
              <a:spcBef>
                <a:spcPts val="750"/>
              </a:spcBef>
              <a:buFont typeface="Arial,Sans-Serif"/>
              <a:buChar char="•"/>
            </a:pPr>
            <a:r>
              <a:rPr lang="en-US" sz="1350" dirty="0">
                <a:latin typeface="Roboto Slab"/>
                <a:ea typeface="Roboto Slab"/>
              </a:rPr>
              <a:t>Time for regular appointments</a:t>
            </a:r>
          </a:p>
          <a:p>
            <a:pPr marL="257175" indent="-171450">
              <a:lnSpc>
                <a:spcPct val="90000"/>
              </a:lnSpc>
              <a:spcBef>
                <a:spcPts val="750"/>
              </a:spcBef>
              <a:buFont typeface="Arial,Sans-Serif"/>
              <a:buChar char="•"/>
            </a:pPr>
            <a:r>
              <a:rPr lang="en-US" sz="1350" dirty="0">
                <a:latin typeface="Roboto Slab"/>
                <a:ea typeface="Roboto Slab"/>
              </a:rPr>
              <a:t>Access to specialist equipment</a:t>
            </a:r>
            <a:endParaRPr lang="en-GB" sz="1350" dirty="0">
              <a:latin typeface="Roboto Slab"/>
              <a:ea typeface="Roboto Slab"/>
            </a:endParaRPr>
          </a:p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n-GB" sz="120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spcAft>
                <a:spcPts val="600"/>
              </a:spcAft>
            </a:pPr>
            <a:endParaRPr lang="en-GB" sz="120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45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9"/>
          <p:cNvSpPr txBox="1">
            <a:spLocks noGrp="1"/>
          </p:cNvSpPr>
          <p:nvPr>
            <p:ph type="title"/>
          </p:nvPr>
        </p:nvSpPr>
        <p:spPr>
          <a:xfrm>
            <a:off x="359144" y="614674"/>
            <a:ext cx="8417867" cy="1132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800" dirty="0">
                <a:solidFill>
                  <a:srgbClr val="053633"/>
                </a:solidFill>
                <a:latin typeface="Roboto slab bold"/>
                <a:ea typeface="Roboto slab bold"/>
                <a:cs typeface="Roboto slab bold"/>
              </a:rPr>
              <a:t>What is Disabled Students' Allowance (DSA)?</a:t>
            </a:r>
            <a:endParaRPr lang="en-US" sz="3200" dirty="0">
              <a:solidFill>
                <a:srgbClr val="053633"/>
              </a:solidFill>
              <a:latin typeface="Roboto slab bold"/>
              <a:ea typeface="Roboto slab bold"/>
              <a:cs typeface="Roboto slab bold"/>
            </a:endParaRPr>
          </a:p>
        </p:txBody>
      </p:sp>
      <p:sp>
        <p:nvSpPr>
          <p:cNvPr id="891" name="Google Shape;891;p49"/>
          <p:cNvSpPr txBox="1">
            <a:spLocks noGrp="1"/>
          </p:cNvSpPr>
          <p:nvPr>
            <p:ph type="subTitle" idx="1"/>
          </p:nvPr>
        </p:nvSpPr>
        <p:spPr>
          <a:xfrm>
            <a:off x="359339" y="1335904"/>
            <a:ext cx="8285855" cy="827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DSA is government-funded support to cover the study related costs you have due to a mental health condition, long-term illness or disability. </a:t>
            </a:r>
            <a:endParaRPr lang="en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4" name="Google Shape;891;p49">
            <a:extLst>
              <a:ext uri="{FF2B5EF4-FFF2-40B4-BE49-F238E27FC236}">
                <a16:creationId xmlns:a16="http://schemas.microsoft.com/office/drawing/2014/main" id="{39CD0870-10C7-5D0B-6F6C-42234D47CB70}"/>
              </a:ext>
            </a:extLst>
          </p:cNvPr>
          <p:cNvSpPr txBox="1">
            <a:spLocks/>
          </p:cNvSpPr>
          <p:nvPr/>
        </p:nvSpPr>
        <p:spPr>
          <a:xfrm>
            <a:off x="356309" y="2169536"/>
            <a:ext cx="6155699" cy="213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GB" sz="1200" dirty="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The type of support and how much you get depends on your individual needs </a:t>
            </a:r>
            <a:r>
              <a:rPr lang="en-GB" sz="1200" err="1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e.g</a:t>
            </a:r>
            <a:r>
              <a:rPr lang="en-GB" sz="1200" dirty="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:</a:t>
            </a:r>
          </a:p>
          <a:p>
            <a:pPr marL="0" indent="0">
              <a:lnSpc>
                <a:spcPct val="150000"/>
              </a:lnSpc>
            </a:pPr>
            <a:endParaRPr lang="en-GB" sz="1200" dirty="0">
              <a:solidFill>
                <a:srgbClr val="00A16E"/>
              </a:solidFill>
              <a:latin typeface="Roboto Slab"/>
              <a:ea typeface="Roboto Slab"/>
              <a:cs typeface="Roboto Slab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GB" sz="12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Specialist 1:1 Study Skills Tutor</a:t>
            </a:r>
            <a:endParaRPr lang="en-GB" sz="1200"/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GB" sz="12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Specialist 1:1 Mentoring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GB" sz="12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Assistive technology 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GB" sz="12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Travel allowance </a:t>
            </a:r>
            <a:endParaRPr lang="en-GB" sz="1200">
              <a:solidFill>
                <a:srgbClr val="000E3F"/>
              </a:solidFill>
              <a:ea typeface="Roboto Slab"/>
              <a:cs typeface="Roboto Slab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GB" sz="1200" dirty="0">
                <a:solidFill>
                  <a:srgbClr val="00A16E"/>
                </a:solidFill>
                <a:latin typeface="Roboto Slab"/>
                <a:ea typeface="Roboto Slab"/>
                <a:cs typeface="Roboto Slab"/>
              </a:rPr>
              <a:t>Reimbursement for printing costs</a:t>
            </a:r>
            <a:endParaRPr lang="en-GB" sz="1200" dirty="0"/>
          </a:p>
          <a:p>
            <a:pPr marL="0" indent="0">
              <a:lnSpc>
                <a:spcPct val="150000"/>
              </a:lnSpc>
            </a:pPr>
            <a:endParaRPr lang="en-GB" sz="110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100" dirty="0">
              <a:solidFill>
                <a:srgbClr val="00A16E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2" name="Google Shape;891;p49">
            <a:extLst>
              <a:ext uri="{FF2B5EF4-FFF2-40B4-BE49-F238E27FC236}">
                <a16:creationId xmlns:a16="http://schemas.microsoft.com/office/drawing/2014/main" id="{136A856D-ECC7-340A-BF27-2A4ACD4C2898}"/>
              </a:ext>
            </a:extLst>
          </p:cNvPr>
          <p:cNvSpPr txBox="1">
            <a:spLocks/>
          </p:cNvSpPr>
          <p:nvPr/>
        </p:nvSpPr>
        <p:spPr>
          <a:xfrm>
            <a:off x="559105" y="4606040"/>
            <a:ext cx="8713500" cy="41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GB" sz="1100" b="1" dirty="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How to apply</a:t>
            </a:r>
            <a:r>
              <a:rPr lang="en-GB" sz="1100" dirty="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: Contact the Disability and Dyslexia Service and/or watch </a:t>
            </a:r>
            <a:r>
              <a:rPr lang="en-GB" sz="1100" dirty="0">
                <a:solidFill>
                  <a:srgbClr val="053633"/>
                </a:solidFill>
                <a:latin typeface="Roboto Slab"/>
                <a:ea typeface="Roboto Slab"/>
                <a:cs typeface="Roboto Slab"/>
                <a:hlinkClick r:id="rId3"/>
              </a:rPr>
              <a:t>https://www.youtube.com/watch?v=alRBTwsjnNk</a:t>
            </a:r>
            <a:r>
              <a:rPr lang="en-GB" sz="1100" dirty="0">
                <a:solidFill>
                  <a:srgbClr val="053633"/>
                </a:solidFill>
                <a:latin typeface="Roboto Slab"/>
                <a:ea typeface="Roboto Slab"/>
                <a:cs typeface="Roboto Slab"/>
              </a:rPr>
              <a:t> </a:t>
            </a:r>
            <a:endParaRPr lang="en-GB" sz="1100" dirty="0">
              <a:solidFill>
                <a:srgbClr val="053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6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" grpId="0" build="p"/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035;p53">
            <a:extLst>
              <a:ext uri="{FF2B5EF4-FFF2-40B4-BE49-F238E27FC236}">
                <a16:creationId xmlns:a16="http://schemas.microsoft.com/office/drawing/2014/main" id="{AE752C1A-5ADD-AF83-F466-DBBD5F153A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8271" y="1798797"/>
            <a:ext cx="5074790" cy="10374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200">
                <a:solidFill>
                  <a:srgbClr val="063532"/>
                </a:solidFill>
                <a:latin typeface="Roboto Slab bold"/>
                <a:ea typeface="Roboto Slab bold"/>
                <a:cs typeface="Roboto Slab bold"/>
              </a:rPr>
              <a:t>Contact Us</a:t>
            </a:r>
          </a:p>
        </p:txBody>
      </p:sp>
      <p:sp>
        <p:nvSpPr>
          <p:cNvPr id="28" name="Google Shape;1036;p53">
            <a:extLst>
              <a:ext uri="{FF2B5EF4-FFF2-40B4-BE49-F238E27FC236}">
                <a16:creationId xmlns:a16="http://schemas.microsoft.com/office/drawing/2014/main" id="{FA727DA2-E5E1-5421-44DF-5FFABF9B3EF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04967" y="2459273"/>
            <a:ext cx="5316300" cy="7558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63532"/>
                </a:solidFill>
                <a:latin typeface="Roboto Slab"/>
                <a:ea typeface="Roboto Slab"/>
                <a:cs typeface="Roboto Slab"/>
                <a:hlinkClick r:id="rId3"/>
              </a:rPr>
              <a:t>disabilities@roehampton.ac.uk</a:t>
            </a:r>
            <a:endParaRPr lang="en-US">
              <a:solidFill>
                <a:srgbClr val="000E3F"/>
              </a:solidFill>
              <a:ea typeface="Roboto Slab"/>
              <a:cs typeface="Roboto Slab"/>
            </a:endParaRPr>
          </a:p>
          <a:p>
            <a:pPr marL="0" indent="0"/>
            <a:r>
              <a:rPr lang="en-US">
                <a:solidFill>
                  <a:srgbClr val="063532"/>
                </a:solidFill>
                <a:latin typeface="Roboto Slab"/>
                <a:ea typeface="Roboto Slab"/>
                <a:cs typeface="Roboto Slab"/>
              </a:rPr>
              <a:t>020 8392 3636</a:t>
            </a:r>
          </a:p>
          <a:p>
            <a:pPr marL="0" indent="0"/>
            <a:r>
              <a:rPr lang="en-US">
                <a:solidFill>
                  <a:srgbClr val="063532"/>
                </a:solidFill>
                <a:latin typeface="Roboto Slab"/>
                <a:ea typeface="Roboto Slab"/>
                <a:cs typeface="Roboto Slab"/>
              </a:rPr>
              <a:t>Richardson Building, Digby Stuart, Room 001A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72943"/>
      </p:ext>
    </p:extLst>
  </p:cSld>
  <p:clrMapOvr>
    <a:masterClrMapping/>
  </p:clrMapOvr>
</p:sld>
</file>

<file path=ppt/theme/theme1.xml><?xml version="1.0" encoding="utf-8"?>
<a:theme xmlns:a="http://schemas.openxmlformats.org/drawingml/2006/main" name="Anxiety Treatment Center by Slidesgo">
  <a:themeElements>
    <a:clrScheme name="Simple Light">
      <a:dk1>
        <a:srgbClr val="000E3F"/>
      </a:dk1>
      <a:lt1>
        <a:srgbClr val="FBF4EF"/>
      </a:lt1>
      <a:dk2>
        <a:srgbClr val="6280FF"/>
      </a:dk2>
      <a:lt2>
        <a:srgbClr val="FDCBB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E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a28cf3-9262-494e-8e02-5092a5e3e3b0">
      <Value>312</Value>
    </TaxCatchAll>
    <TaxKeywordTaxHTField xmlns="75a28cf3-9262-494e-8e02-5092a5e3e3b0">
      <Terms xmlns="http://schemas.microsoft.com/office/infopath/2007/PartnerControls"/>
    </TaxKeywordTaxHTField>
    <lcf76f155ced4ddcb4097134ff3c332f xmlns="5fbb59fa-9856-46a9-8fd5-9ddddf792ab5">
      <Terms xmlns="http://schemas.microsoft.com/office/infopath/2007/PartnerControls"/>
    </lcf76f155ced4ddcb4097134ff3c332f>
    <c8fc7a0aa9f54e3ebfc6ae2b18b8a580 xmlns="1d06da1d-e105-4684-95eb-c62ad8f5d6ba">
      <Terms xmlns="http://schemas.microsoft.com/office/infopath/2007/PartnerControls"/>
    </c8fc7a0aa9f54e3ebfc6ae2b18b8a580>
    <l0bc4a1375b148fdaeb2b55c5d57fc3e xmlns="1d06da1d-e105-4684-95eb-c62ad8f5d6ba">
      <Terms xmlns="http://schemas.microsoft.com/office/infopath/2007/PartnerControls">
        <TermInfo xmlns="http://schemas.microsoft.com/office/infopath/2007/PartnerControls">
          <TermName xmlns="http://schemas.microsoft.com/office/infopath/2007/PartnerControls">Disability Services (StudentSupportSvcs)</TermName>
          <TermId xmlns="http://schemas.microsoft.com/office/infopath/2007/PartnerControls">85a51099-aa6a-413f-b349-f91407bcd08e</TermId>
        </TermInfo>
      </Terms>
    </l0bc4a1375b148fdaeb2b55c5d57fc3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CDB205F9D94409B713977FBA3674B" ma:contentTypeVersion="" ma:contentTypeDescription="Create a new document." ma:contentTypeScope="" ma:versionID="226046cf5040232b893b56a7b7b83fcc">
  <xsd:schema xmlns:xsd="http://www.w3.org/2001/XMLSchema" xmlns:xs="http://www.w3.org/2001/XMLSchema" xmlns:p="http://schemas.microsoft.com/office/2006/metadata/properties" xmlns:ns2="1d06da1d-e105-4684-95eb-c62ad8f5d6ba" xmlns:ns3="75a28cf3-9262-494e-8e02-5092a5e3e3b0" xmlns:ns4="5fbb59fa-9856-46a9-8fd5-9ddddf792ab5" targetNamespace="http://schemas.microsoft.com/office/2006/metadata/properties" ma:root="true" ma:fieldsID="6417b0108823e85d51b0c064290b7853" ns2:_="" ns3:_="" ns4:_="">
    <xsd:import namespace="1d06da1d-e105-4684-95eb-c62ad8f5d6ba"/>
    <xsd:import namespace="75a28cf3-9262-494e-8e02-5092a5e3e3b0"/>
    <xsd:import namespace="5fbb59fa-9856-46a9-8fd5-9ddddf792ab5"/>
    <xsd:element name="properties">
      <xsd:complexType>
        <xsd:sequence>
          <xsd:element name="documentManagement">
            <xsd:complexType>
              <xsd:all>
                <xsd:element ref="ns2:l0bc4a1375b148fdaeb2b55c5d57fc3e" minOccurs="0"/>
                <xsd:element ref="ns3:TaxCatchAll" minOccurs="0"/>
                <xsd:element ref="ns2:c8fc7a0aa9f54e3ebfc6ae2b18b8a580" minOccurs="0"/>
                <xsd:element ref="ns3:TaxKeywordTaxHTField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lcf76f155ced4ddcb4097134ff3c332f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6da1d-e105-4684-95eb-c62ad8f5d6ba" elementFormDefault="qualified">
    <xsd:import namespace="http://schemas.microsoft.com/office/2006/documentManagement/types"/>
    <xsd:import namespace="http://schemas.microsoft.com/office/infopath/2007/PartnerControls"/>
    <xsd:element name="l0bc4a1375b148fdaeb2b55c5d57fc3e" ma:index="9" nillable="true" ma:taxonomy="true" ma:internalName="l0bc4a1375b148fdaeb2b55c5d57fc3e" ma:taxonomyFieldName="Roehampton_x0020_Team" ma:displayName="Roehampton Team" ma:default="" ma:fieldId="{50bc4a13-75b1-48fd-aeb2-b55c5d57fc3e}" ma:sspId="8d0af180-1065-48e5-bc0d-526fac628292" ma:termSetId="d1e35cad-1ad0-4857-8537-5b82f749682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8fc7a0aa9f54e3ebfc6ae2b18b8a580" ma:index="12" nillable="true" ma:taxonomy="true" ma:internalName="c8fc7a0aa9f54e3ebfc6ae2b18b8a580" ma:taxonomyFieldName="Document_x0020_Type" ma:displayName="Document Type" ma:default="" ma:fieldId="{c8fc7a0a-a9f5-4e3e-bfc6-ae2b18b8a580}" ma:taxonomyMulti="true" ma:sspId="8d0af180-1065-48e5-bc0d-526fac628292" ma:termSetId="a86422d8-cad4-4935-995f-47ef0cc840e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28cf3-9262-494e-8e02-5092a5e3e3b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4F9948B-D7F7-46E5-B882-8223F4F0F7FA}" ma:internalName="TaxCatchAll" ma:showField="CatchAllData" ma:web="{b872808e-e4c7-4f89-858f-7dc1b45506d7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8d0af180-1065-48e5-bc0d-526fac62829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bb59fa-9856-46a9-8fd5-9ddddf792ab5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MediaServiceAutoTags" ma:internalName="MediaServiceAutoTags" ma:readOnly="true">
      <xsd:simpleType>
        <xsd:restriction base="dms:Text"/>
      </xsd:simpleType>
    </xsd:element>
    <xsd:element name="MediaServiceOCR" ma:index="2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8d0af180-1065-48e5-bc0d-526fac6282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A7397D-42F6-4F2E-90ED-1D65DC93CD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ABA0D2-4672-45A4-89B1-FD07EBFE3146}">
  <ds:schemaRefs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f00058d-a921-4b46-8096-046779521bdd"/>
    <ds:schemaRef ds:uri="75a28cf3-9262-494e-8e02-5092a5e3e3b0"/>
  </ds:schemaRefs>
</ds:datastoreItem>
</file>

<file path=customXml/itemProps3.xml><?xml version="1.0" encoding="utf-8"?>
<ds:datastoreItem xmlns:ds="http://schemas.openxmlformats.org/officeDocument/2006/customXml" ds:itemID="{A5358D3E-16B6-4EBD-89B6-3AD327FAFCC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</Words>
  <Application>Microsoft Office PowerPoint</Application>
  <PresentationFormat>On-screen Show (16:9)</PresentationFormat>
  <Paragraphs>64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Domine</vt:lpstr>
      <vt:lpstr>Arial</vt:lpstr>
      <vt:lpstr>Roboto slab bold</vt:lpstr>
      <vt:lpstr>Alata</vt:lpstr>
      <vt:lpstr>Roboto slab bold</vt:lpstr>
      <vt:lpstr>PT Sans</vt:lpstr>
      <vt:lpstr>Bebas Neue</vt:lpstr>
      <vt:lpstr>Arial,Sans-Serif</vt:lpstr>
      <vt:lpstr>Roboto Slab</vt:lpstr>
      <vt:lpstr>Montserrat</vt:lpstr>
      <vt:lpstr>DM Sans</vt:lpstr>
      <vt:lpstr>Anxiety Treatment Center by Slidesgo</vt:lpstr>
      <vt:lpstr>Supporting Students on PGCE; Lead Partnership; SCITT; Apprenticeships</vt:lpstr>
      <vt:lpstr>What is a disability?</vt:lpstr>
      <vt:lpstr>The term ‘disability’ covers a wide range of conditions</vt:lpstr>
      <vt:lpstr>Summary of Adjustments (SoA)</vt:lpstr>
      <vt:lpstr>Support and Reasonable Adjustments on Placement</vt:lpstr>
      <vt:lpstr>What is Disabled Students' Allowance (DSA)?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 Title</dc:title>
  <dc:creator>Mairead Watson</dc:creator>
  <cp:lastModifiedBy>Mairead Watson</cp:lastModifiedBy>
  <cp:revision>71</cp:revision>
  <dcterms:modified xsi:type="dcterms:W3CDTF">2025-07-01T08:20:12Z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0x0101004F4CDB205F9D94409B713977FBA3674B</vt:lpwstr>
  </property>
  <property fmtid="{D5CDD505-2E9C-101B-9397-08002B2CF9AE}" pid="3" name="TaxKeyword">
    <vt:lpwstr/>
  </property>
  <property fmtid="{D5CDD505-2E9C-101B-9397-08002B2CF9AE}" pid="4" name="Document_x0020_Type">
    <vt:lpwstr/>
  </property>
  <property fmtid="{D5CDD505-2E9C-101B-9397-08002B2CF9AE}" pid="5" name="MediaServiceImageTags">
    <vt:lpwstr/>
  </property>
  <property fmtid="{D5CDD505-2E9C-101B-9397-08002B2CF9AE}" pid="6" name="Roehampton Team">
    <vt:lpwstr>312;#Disability Services (StudentSupportSvcs)|85a51099-aa6a-413f-b349-f91407bcd08e</vt:lpwstr>
  </property>
  <property fmtid="{D5CDD505-2E9C-101B-9397-08002B2CF9AE}" pid="7" name="Document Type">
    <vt:lpwstr/>
  </property>
  <property fmtid="{D5CDD505-2E9C-101B-9397-08002B2CF9AE}" pid="8" name="Roehampton_x0020_Team">
    <vt:lpwstr>312;#Disability Services (StudentSupportSvcs)|85a51099-aa6a-413f-b349-f91407bcd08e</vt:lpwstr>
  </property>
</Properties>
</file>