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56" r:id="rId6"/>
    <p:sldId id="257" r:id="rId7"/>
    <p:sldId id="259" r:id="rId8"/>
    <p:sldId id="270" r:id="rId9"/>
    <p:sldId id="261" r:id="rId10"/>
    <p:sldId id="262" r:id="rId11"/>
    <p:sldId id="260" r:id="rId12"/>
    <p:sldId id="272" r:id="rId13"/>
    <p:sldId id="274" r:id="rId14"/>
    <p:sldId id="263" r:id="rId15"/>
    <p:sldId id="264" r:id="rId16"/>
    <p:sldId id="267" r:id="rId17"/>
    <p:sldId id="268" r:id="rId18"/>
    <p:sldId id="273" r:id="rId19"/>
    <p:sldId id="265" r:id="rId20"/>
    <p:sldId id="26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B395F-79CC-E42F-4256-91B599D8F32F}" v="5" dt="2025-08-27T12:26:58.154"/>
    <p1510:client id="{A607643A-51FE-7414-F6F8-C25BC71A9CF3}" v="8" dt="2025-08-27T12:25:50.317"/>
    <p1510:client id="{CCDBF0EA-BBFD-5023-FF74-8D42E3CB8E2C}" v="953" dt="2025-08-27T14:28:03.280"/>
    <p1510:client id="{E07371E7-F4C9-E958-CB9F-2CFF5066BC5D}" v="4" dt="2025-08-27T12:25:00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Pike" userId="S::thomas.pike@roehampton.ac.uk::b4248194-4c4f-42d8-ae98-e18cc3507f3e" providerId="AD" clId="Web-{A607643A-51FE-7414-F6F8-C25BC71A9CF3}"/>
    <pc:docChg chg="modSld">
      <pc:chgData name="Thomas Pike" userId="S::thomas.pike@roehampton.ac.uk::b4248194-4c4f-42d8-ae98-e18cc3507f3e" providerId="AD" clId="Web-{A607643A-51FE-7414-F6F8-C25BC71A9CF3}" dt="2025-08-27T12:25:50.036" v="2" actId="20577"/>
      <pc:docMkLst>
        <pc:docMk/>
      </pc:docMkLst>
      <pc:sldChg chg="modSp">
        <pc:chgData name="Thomas Pike" userId="S::thomas.pike@roehampton.ac.uk::b4248194-4c4f-42d8-ae98-e18cc3507f3e" providerId="AD" clId="Web-{A607643A-51FE-7414-F6F8-C25BC71A9CF3}" dt="2025-08-27T12:25:50.036" v="2" actId="20577"/>
        <pc:sldMkLst>
          <pc:docMk/>
          <pc:sldMk cId="1931541960" sldId="259"/>
        </pc:sldMkLst>
        <pc:spChg chg="mod">
          <ac:chgData name="Thomas Pike" userId="S::thomas.pike@roehampton.ac.uk::b4248194-4c4f-42d8-ae98-e18cc3507f3e" providerId="AD" clId="Web-{A607643A-51FE-7414-F6F8-C25BC71A9CF3}" dt="2025-08-27T12:25:50.036" v="2" actId="20577"/>
          <ac:spMkLst>
            <pc:docMk/>
            <pc:sldMk cId="1931541960" sldId="259"/>
            <ac:spMk id="6" creationId="{352AD48F-A20A-F38C-105E-492C627294B5}"/>
          </ac:spMkLst>
        </pc:spChg>
      </pc:sldChg>
    </pc:docChg>
  </pc:docChgLst>
  <pc:docChgLst>
    <pc:chgData name="Sonia Cordones" userId="S::sonia.cordones@roehampton.ac.uk::8cdb2569-dcc3-4fc5-96af-bac8b40f8ae1" providerId="AD" clId="Web-{8E3B395F-79CC-E42F-4256-91B599D8F32F}"/>
    <pc:docChg chg="modSld">
      <pc:chgData name="Sonia Cordones" userId="S::sonia.cordones@roehampton.ac.uk::8cdb2569-dcc3-4fc5-96af-bac8b40f8ae1" providerId="AD" clId="Web-{8E3B395F-79CC-E42F-4256-91B599D8F32F}" dt="2025-08-27T12:26:58.154" v="3" actId="1076"/>
      <pc:docMkLst>
        <pc:docMk/>
      </pc:docMkLst>
      <pc:sldChg chg="addSp delSp modSp">
        <pc:chgData name="Sonia Cordones" userId="S::sonia.cordones@roehampton.ac.uk::8cdb2569-dcc3-4fc5-96af-bac8b40f8ae1" providerId="AD" clId="Web-{8E3B395F-79CC-E42F-4256-91B599D8F32F}" dt="2025-08-27T12:26:58.154" v="3" actId="1076"/>
        <pc:sldMkLst>
          <pc:docMk/>
          <pc:sldMk cId="1931541960" sldId="259"/>
        </pc:sldMkLst>
        <pc:picChg chg="del">
          <ac:chgData name="Sonia Cordones" userId="S::sonia.cordones@roehampton.ac.uk::8cdb2569-dcc3-4fc5-96af-bac8b40f8ae1" providerId="AD" clId="Web-{8E3B395F-79CC-E42F-4256-91B599D8F32F}" dt="2025-08-27T12:26:46.576" v="0"/>
          <ac:picMkLst>
            <pc:docMk/>
            <pc:sldMk cId="1931541960" sldId="259"/>
            <ac:picMk id="2" creationId="{B78D3887-04BA-F1E5-C2D9-94EA07E2BF29}"/>
          </ac:picMkLst>
        </pc:picChg>
        <pc:picChg chg="add mod">
          <ac:chgData name="Sonia Cordones" userId="S::sonia.cordones@roehampton.ac.uk::8cdb2569-dcc3-4fc5-96af-bac8b40f8ae1" providerId="AD" clId="Web-{8E3B395F-79CC-E42F-4256-91B599D8F32F}" dt="2025-08-27T12:26:58.154" v="3" actId="1076"/>
          <ac:picMkLst>
            <pc:docMk/>
            <pc:sldMk cId="1931541960" sldId="259"/>
            <ac:picMk id="5" creationId="{42D43E1B-11B2-A8AD-C922-FC0CD4C36786}"/>
          </ac:picMkLst>
        </pc:picChg>
      </pc:sldChg>
    </pc:docChg>
  </pc:docChgLst>
  <pc:docChgLst>
    <pc:chgData name="Sonia Cordones" userId="S::sonia.cordones@roehampton.ac.uk::8cdb2569-dcc3-4fc5-96af-bac8b40f8ae1" providerId="AD" clId="Web-{CCDBF0EA-BBFD-5023-FF74-8D42E3CB8E2C}"/>
    <pc:docChg chg="addSld delSld modSld sldOrd modMainMaster">
      <pc:chgData name="Sonia Cordones" userId="S::sonia.cordones@roehampton.ac.uk::8cdb2569-dcc3-4fc5-96af-bac8b40f8ae1" providerId="AD" clId="Web-{CCDBF0EA-BBFD-5023-FF74-8D42E3CB8E2C}" dt="2025-08-27T14:28:03.280" v="810"/>
      <pc:docMkLst>
        <pc:docMk/>
      </pc:docMkLst>
      <pc:sldChg chg="mod setBg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2459350451" sldId="256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2021705940" sldId="257"/>
        </pc:sldMkLst>
      </pc:sldChg>
      <pc:sldChg chg="del">
        <pc:chgData name="Sonia Cordones" userId="S::sonia.cordones@roehampton.ac.uk::8cdb2569-dcc3-4fc5-96af-bac8b40f8ae1" providerId="AD" clId="Web-{CCDBF0EA-BBFD-5023-FF74-8D42E3CB8E2C}" dt="2025-08-27T12:55:41.393" v="764"/>
        <pc:sldMkLst>
          <pc:docMk/>
          <pc:sldMk cId="785492119" sldId="258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1931541960" sldId="259"/>
        </pc:sldMkLst>
      </pc:sldChg>
      <pc:sldChg chg="modSp 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3151468639" sldId="260"/>
        </pc:sldMkLst>
        <pc:spChg chg="mod">
          <ac:chgData name="Sonia Cordones" userId="S::sonia.cordones@roehampton.ac.uk::8cdb2569-dcc3-4fc5-96af-bac8b40f8ae1" providerId="AD" clId="Web-{CCDBF0EA-BBFD-5023-FF74-8D42E3CB8E2C}" dt="2025-08-27T12:35:28.498" v="134" actId="20577"/>
          <ac:spMkLst>
            <pc:docMk/>
            <pc:sldMk cId="3151468639" sldId="260"/>
            <ac:spMk id="11" creationId="{C7C93166-93DB-4408-38CB-371826C2DB5A}"/>
          </ac:spMkLst>
        </pc:spChg>
      </pc:sldChg>
      <pc:sldChg chg="addSp 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1622458645" sldId="261"/>
        </pc:sldMkLst>
        <pc:picChg chg="add">
          <ac:chgData name="Sonia Cordones" userId="S::sonia.cordones@roehampton.ac.uk::8cdb2569-dcc3-4fc5-96af-bac8b40f8ae1" providerId="AD" clId="Web-{CCDBF0EA-BBFD-5023-FF74-8D42E3CB8E2C}" dt="2025-08-27T12:31:32.668" v="42"/>
          <ac:picMkLst>
            <pc:docMk/>
            <pc:sldMk cId="1622458645" sldId="261"/>
            <ac:picMk id="8" creationId="{669A9B3C-CD43-72C3-8C6A-44EC5FD56F92}"/>
          </ac:picMkLst>
        </pc:picChg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53649049" sldId="262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3933222402" sldId="263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3982388117" sldId="264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3448526172" sldId="265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218466103" sldId="266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3897008251" sldId="267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1341447389" sldId="268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419170947" sldId="269"/>
        </pc:sldMkLst>
      </pc:sldChg>
      <pc:sldChg chg="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817678861" sldId="270"/>
        </pc:sldMkLst>
      </pc:sldChg>
      <pc:sldChg chg="addSp delSp modSp new mod ord setBg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2001217167" sldId="271"/>
        </pc:sldMkLst>
        <pc:spChg chg="del">
          <ac:chgData name="Sonia Cordones" userId="S::sonia.cordones@roehampton.ac.uk::8cdb2569-dcc3-4fc5-96af-bac8b40f8ae1" providerId="AD" clId="Web-{CCDBF0EA-BBFD-5023-FF74-8D42E3CB8E2C}" dt="2025-08-27T12:28:36.206" v="4"/>
          <ac:spMkLst>
            <pc:docMk/>
            <pc:sldMk cId="2001217167" sldId="271"/>
            <ac:spMk id="2" creationId="{AA49782C-F516-C213-5DF4-0D2A26A2C1EA}"/>
          </ac:spMkLst>
        </pc:spChg>
        <pc:spChg chg="del">
          <ac:chgData name="Sonia Cordones" userId="S::sonia.cordones@roehampton.ac.uk::8cdb2569-dcc3-4fc5-96af-bac8b40f8ae1" providerId="AD" clId="Web-{CCDBF0EA-BBFD-5023-FF74-8D42E3CB8E2C}" dt="2025-08-27T12:28:32.533" v="3"/>
          <ac:spMkLst>
            <pc:docMk/>
            <pc:sldMk cId="2001217167" sldId="271"/>
            <ac:spMk id="3" creationId="{EB2EB88D-A857-506F-8633-D4D31F51CD01}"/>
          </ac:spMkLst>
        </pc:spChg>
        <pc:spChg chg="add mod">
          <ac:chgData name="Sonia Cordones" userId="S::sonia.cordones@roehampton.ac.uk::8cdb2569-dcc3-4fc5-96af-bac8b40f8ae1" providerId="AD" clId="Web-{CCDBF0EA-BBFD-5023-FF74-8D42E3CB8E2C}" dt="2025-08-27T14:19:50.282" v="766"/>
          <ac:spMkLst>
            <pc:docMk/>
            <pc:sldMk cId="2001217167" sldId="271"/>
            <ac:spMk id="4" creationId="{1C3BB7EA-B8CE-E762-8FB4-DFE7CD362999}"/>
          </ac:spMkLst>
        </pc:spChg>
        <pc:spChg chg="add">
          <ac:chgData name="Sonia Cordones" userId="S::sonia.cordones@roehampton.ac.uk::8cdb2569-dcc3-4fc5-96af-bac8b40f8ae1" providerId="AD" clId="Web-{CCDBF0EA-BBFD-5023-FF74-8D42E3CB8E2C}" dt="2025-08-27T14:19:50.282" v="766"/>
          <ac:spMkLst>
            <pc:docMk/>
            <pc:sldMk cId="2001217167" sldId="271"/>
            <ac:spMk id="9" creationId="{D4771268-CB57-404A-9271-370EB28F6090}"/>
          </ac:spMkLst>
        </pc:spChg>
        <pc:picChg chg="add mod">
          <ac:chgData name="Sonia Cordones" userId="S::sonia.cordones@roehampton.ac.uk::8cdb2569-dcc3-4fc5-96af-bac8b40f8ae1" providerId="AD" clId="Web-{CCDBF0EA-BBFD-5023-FF74-8D42E3CB8E2C}" dt="2025-08-27T14:19:50.282" v="766"/>
          <ac:picMkLst>
            <pc:docMk/>
            <pc:sldMk cId="2001217167" sldId="271"/>
            <ac:picMk id="2" creationId="{486FE27F-04E5-A33E-83D9-AD9C4E186417}"/>
          </ac:picMkLst>
        </pc:picChg>
      </pc:sldChg>
      <pc:sldChg chg="modSp new 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3950583756" sldId="272"/>
        </pc:sldMkLst>
        <pc:spChg chg="mod">
          <ac:chgData name="Sonia Cordones" userId="S::sonia.cordones@roehampton.ac.uk::8cdb2569-dcc3-4fc5-96af-bac8b40f8ae1" providerId="AD" clId="Web-{CCDBF0EA-BBFD-5023-FF74-8D42E3CB8E2C}" dt="2025-08-27T12:44:36.367" v="382" actId="1076"/>
          <ac:spMkLst>
            <pc:docMk/>
            <pc:sldMk cId="3950583756" sldId="272"/>
            <ac:spMk id="2" creationId="{8CAFD99A-526B-DBA1-90B7-FED79C8B3031}"/>
          </ac:spMkLst>
        </pc:spChg>
        <pc:spChg chg="mod">
          <ac:chgData name="Sonia Cordones" userId="S::sonia.cordones@roehampton.ac.uk::8cdb2569-dcc3-4fc5-96af-bac8b40f8ae1" providerId="AD" clId="Web-{CCDBF0EA-BBFD-5023-FF74-8D42E3CB8E2C}" dt="2025-08-27T12:49:10.393" v="521" actId="20577"/>
          <ac:spMkLst>
            <pc:docMk/>
            <pc:sldMk cId="3950583756" sldId="272"/>
            <ac:spMk id="3" creationId="{54F4602F-000D-D894-23EE-374C1228A9AE}"/>
          </ac:spMkLst>
        </pc:spChg>
      </pc:sldChg>
      <pc:sldChg chg="delSp modSp new mod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3291938053" sldId="273"/>
        </pc:sldMkLst>
        <pc:spChg chg="del">
          <ac:chgData name="Sonia Cordones" userId="S::sonia.cordones@roehampton.ac.uk::8cdb2569-dcc3-4fc5-96af-bac8b40f8ae1" providerId="AD" clId="Web-{CCDBF0EA-BBFD-5023-FF74-8D42E3CB8E2C}" dt="2025-08-27T12:51:36.347" v="524"/>
          <ac:spMkLst>
            <pc:docMk/>
            <pc:sldMk cId="3291938053" sldId="273"/>
            <ac:spMk id="2" creationId="{EA816598-5429-ADB0-E291-6FA0A054C6CA}"/>
          </ac:spMkLst>
        </pc:spChg>
        <pc:spChg chg="mod">
          <ac:chgData name="Sonia Cordones" userId="S::sonia.cordones@roehampton.ac.uk::8cdb2569-dcc3-4fc5-96af-bac8b40f8ae1" providerId="AD" clId="Web-{CCDBF0EA-BBFD-5023-FF74-8D42E3CB8E2C}" dt="2025-08-27T12:55:33.924" v="763" actId="20577"/>
          <ac:spMkLst>
            <pc:docMk/>
            <pc:sldMk cId="3291938053" sldId="273"/>
            <ac:spMk id="3" creationId="{F0D66783-D9A5-AD59-1073-95A8A785ED5E}"/>
          </ac:spMkLst>
        </pc:spChg>
      </pc:sldChg>
      <pc:sldChg chg="addSp delSp modSp new mod setBg">
        <pc:chgData name="Sonia Cordones" userId="S::sonia.cordones@roehampton.ac.uk::8cdb2569-dcc3-4fc5-96af-bac8b40f8ae1" providerId="AD" clId="Web-{CCDBF0EA-BBFD-5023-FF74-8D42E3CB8E2C}" dt="2025-08-27T14:28:03.280" v="810"/>
        <pc:sldMkLst>
          <pc:docMk/>
          <pc:sldMk cId="2738855576" sldId="274"/>
        </pc:sldMkLst>
        <pc:spChg chg="del mod">
          <ac:chgData name="Sonia Cordones" userId="S::sonia.cordones@roehampton.ac.uk::8cdb2569-dcc3-4fc5-96af-bac8b40f8ae1" providerId="AD" clId="Web-{CCDBF0EA-BBFD-5023-FF74-8D42E3CB8E2C}" dt="2025-08-27T14:23:49.237" v="790"/>
          <ac:spMkLst>
            <pc:docMk/>
            <pc:sldMk cId="2738855576" sldId="274"/>
            <ac:spMk id="2" creationId="{2861B39E-323C-752A-6974-2F68B717E735}"/>
          </ac:spMkLst>
        </pc:spChg>
        <pc:spChg chg="del">
          <ac:chgData name="Sonia Cordones" userId="S::sonia.cordones@roehampton.ac.uk::8cdb2569-dcc3-4fc5-96af-bac8b40f8ae1" providerId="AD" clId="Web-{CCDBF0EA-BBFD-5023-FF74-8D42E3CB8E2C}" dt="2025-08-27T14:22:27.580" v="780"/>
          <ac:spMkLst>
            <pc:docMk/>
            <pc:sldMk cId="2738855576" sldId="274"/>
            <ac:spMk id="3" creationId="{C2607CD8-D147-E7DD-E8BE-EE29F5D01788}"/>
          </ac:spMkLst>
        </pc:spChg>
        <pc:spChg chg="add mod">
          <ac:chgData name="Sonia Cordones" userId="S::sonia.cordones@roehampton.ac.uk::8cdb2569-dcc3-4fc5-96af-bac8b40f8ae1" providerId="AD" clId="Web-{CCDBF0EA-BBFD-5023-FF74-8D42E3CB8E2C}" dt="2025-08-27T14:25:40.088" v="799" actId="1076"/>
          <ac:spMkLst>
            <pc:docMk/>
            <pc:sldMk cId="2738855576" sldId="274"/>
            <ac:spMk id="4" creationId="{0508DE1F-DDED-CC66-39EC-631438485595}"/>
          </ac:spMkLst>
        </pc:spChg>
        <pc:spChg chg="add del mod">
          <ac:chgData name="Sonia Cordones" userId="S::sonia.cordones@roehampton.ac.uk::8cdb2569-dcc3-4fc5-96af-bac8b40f8ae1" providerId="AD" clId="Web-{CCDBF0EA-BBFD-5023-FF74-8D42E3CB8E2C}" dt="2025-08-27T14:23:56.863" v="791"/>
          <ac:spMkLst>
            <pc:docMk/>
            <pc:sldMk cId="2738855576" sldId="274"/>
            <ac:spMk id="8" creationId="{AAA7A4E1-72DD-6454-33FD-9526653BDCDF}"/>
          </ac:spMkLst>
        </pc:spChg>
        <pc:spChg chg="add">
          <ac:chgData name="Sonia Cordones" userId="S::sonia.cordones@roehampton.ac.uk::8cdb2569-dcc3-4fc5-96af-bac8b40f8ae1" providerId="AD" clId="Web-{CCDBF0EA-BBFD-5023-FF74-8D42E3CB8E2C}" dt="2025-08-27T14:22:33.611" v="781"/>
          <ac:spMkLst>
            <pc:docMk/>
            <pc:sldMk cId="2738855576" sldId="274"/>
            <ac:spMk id="10" creationId="{A3363022-C969-41E9-8EB2-E4C94908C1FA}"/>
          </ac:spMkLst>
        </pc:spChg>
        <pc:spChg chg="add">
          <ac:chgData name="Sonia Cordones" userId="S::sonia.cordones@roehampton.ac.uk::8cdb2569-dcc3-4fc5-96af-bac8b40f8ae1" providerId="AD" clId="Web-{CCDBF0EA-BBFD-5023-FF74-8D42E3CB8E2C}" dt="2025-08-27T14:22:33.611" v="781"/>
          <ac:spMkLst>
            <pc:docMk/>
            <pc:sldMk cId="2738855576" sldId="274"/>
            <ac:spMk id="12" creationId="{8D1AD6B3-BE88-4CEB-BA17-790657CC4729}"/>
          </ac:spMkLst>
        </pc:spChg>
        <pc:grpChg chg="add">
          <ac:chgData name="Sonia Cordones" userId="S::sonia.cordones@roehampton.ac.uk::8cdb2569-dcc3-4fc5-96af-bac8b40f8ae1" providerId="AD" clId="Web-{CCDBF0EA-BBFD-5023-FF74-8D42E3CB8E2C}" dt="2025-08-27T14:22:33.611" v="781"/>
          <ac:grpSpMkLst>
            <pc:docMk/>
            <pc:sldMk cId="2738855576" sldId="274"/>
            <ac:grpSpMk id="14" creationId="{89D1390B-7E13-4B4F-9CB2-391063412E54}"/>
          </ac:grpSpMkLst>
        </pc:grpChg>
        <pc:picChg chg="add mod ord">
          <ac:chgData name="Sonia Cordones" userId="S::sonia.cordones@roehampton.ac.uk::8cdb2569-dcc3-4fc5-96af-bac8b40f8ae1" providerId="AD" clId="Web-{CCDBF0EA-BBFD-5023-FF74-8D42E3CB8E2C}" dt="2025-08-27T14:25:27.744" v="796" actId="1076"/>
          <ac:picMkLst>
            <pc:docMk/>
            <pc:sldMk cId="2738855576" sldId="274"/>
            <ac:picMk id="5" creationId="{F31E5579-A229-4C05-8140-B9D60FFBB020}"/>
          </ac:picMkLst>
        </pc:picChg>
        <pc:picChg chg="add mod">
          <ac:chgData name="Sonia Cordones" userId="S::sonia.cordones@roehampton.ac.uk::8cdb2569-dcc3-4fc5-96af-bac8b40f8ae1" providerId="AD" clId="Web-{CCDBF0EA-BBFD-5023-FF74-8D42E3CB8E2C}" dt="2025-08-27T14:25:35.510" v="798" actId="1076"/>
          <ac:picMkLst>
            <pc:docMk/>
            <pc:sldMk cId="2738855576" sldId="274"/>
            <ac:picMk id="6" creationId="{22985D8F-1DD9-F25E-1071-10FFD34AE988}"/>
          </ac:picMkLst>
        </pc:picChg>
        <pc:picChg chg="add mod">
          <ac:chgData name="Sonia Cordones" userId="S::sonia.cordones@roehampton.ac.uk::8cdb2569-dcc3-4fc5-96af-bac8b40f8ae1" providerId="AD" clId="Web-{CCDBF0EA-BBFD-5023-FF74-8D42E3CB8E2C}" dt="2025-08-27T14:25:45.963" v="802" actId="1076"/>
          <ac:picMkLst>
            <pc:docMk/>
            <pc:sldMk cId="2738855576" sldId="274"/>
            <ac:picMk id="9" creationId="{D145FCEB-284C-5971-6C9C-D08D0F7CA865}"/>
          </ac:picMkLst>
        </pc:picChg>
      </pc:sldChg>
      <pc:sldMasterChg chg="mod setBg modSldLayout">
        <pc:chgData name="Sonia Cordones" userId="S::sonia.cordones@roehampton.ac.uk::8cdb2569-dcc3-4fc5-96af-bac8b40f8ae1" providerId="AD" clId="Web-{CCDBF0EA-BBFD-5023-FF74-8D42E3CB8E2C}" dt="2025-08-27T14:28:03.280" v="810"/>
        <pc:sldMasterMkLst>
          <pc:docMk/>
          <pc:sldMasterMk cId="122928721" sldId="2147483660"/>
        </pc:sldMasterMkLst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2639383814" sldId="2147483661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2795212837" sldId="2147483662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2512040311" sldId="2147483663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4119941405" sldId="2147483664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697484128" sldId="2147483665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2475113803" sldId="2147483666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1421848557" sldId="2147483667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2084872166" sldId="2147483668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876987073" sldId="2147483669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4293733773" sldId="2147483670"/>
          </pc:sldLayoutMkLst>
        </pc:sldLayoutChg>
        <pc:sldLayoutChg chg="mod">
          <pc:chgData name="Sonia Cordones" userId="S::sonia.cordones@roehampton.ac.uk::8cdb2569-dcc3-4fc5-96af-bac8b40f8ae1" providerId="AD" clId="Web-{CCDBF0EA-BBFD-5023-FF74-8D42E3CB8E2C}" dt="2025-08-27T14:28:03.280" v="810"/>
          <pc:sldLayoutMkLst>
            <pc:docMk/>
            <pc:sldMasterMk cId="122928721" sldId="2147483660"/>
            <pc:sldLayoutMk cId="1857367870" sldId="2147483671"/>
          </pc:sldLayoutMkLst>
        </pc:sldLayoutChg>
      </pc:sldMasterChg>
    </pc:docChg>
  </pc:docChgLst>
  <pc:docChgLst>
    <pc:chgData name="Sonia Cordones" userId="S::sonia.cordones@roehampton.ac.uk::8cdb2569-dcc3-4fc5-96af-bac8b40f8ae1" providerId="AD" clId="Web-{E07371E7-F4C9-E958-CB9F-2CFF5066BC5D}"/>
    <pc:docChg chg="modSld">
      <pc:chgData name="Sonia Cordones" userId="S::sonia.cordones@roehampton.ac.uk::8cdb2569-dcc3-4fc5-96af-bac8b40f8ae1" providerId="AD" clId="Web-{E07371E7-F4C9-E958-CB9F-2CFF5066BC5D}" dt="2025-08-27T12:25:00.539" v="2" actId="1076"/>
      <pc:docMkLst>
        <pc:docMk/>
      </pc:docMkLst>
      <pc:sldChg chg="addSp modSp">
        <pc:chgData name="Sonia Cordones" userId="S::sonia.cordones@roehampton.ac.uk::8cdb2569-dcc3-4fc5-96af-bac8b40f8ae1" providerId="AD" clId="Web-{E07371E7-F4C9-E958-CB9F-2CFF5066BC5D}" dt="2025-08-27T12:25:00.539" v="2" actId="1076"/>
        <pc:sldMkLst>
          <pc:docMk/>
          <pc:sldMk cId="1931541960" sldId="259"/>
        </pc:sldMkLst>
        <pc:picChg chg="add mod">
          <ac:chgData name="Sonia Cordones" userId="S::sonia.cordones@roehampton.ac.uk::8cdb2569-dcc3-4fc5-96af-bac8b40f8ae1" providerId="AD" clId="Web-{E07371E7-F4C9-E958-CB9F-2CFF5066BC5D}" dt="2025-08-27T12:25:00.539" v="2" actId="1076"/>
          <ac:picMkLst>
            <pc:docMk/>
            <pc:sldMk cId="1931541960" sldId="259"/>
            <ac:picMk id="2" creationId="{B78D3887-04BA-F1E5-C2D9-94EA07E2BF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8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6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1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4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4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48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1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4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7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8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AB3B7-B80A-48CF-867B-2D38BE956567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7674FC-0630-4088-B80D-340383CD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v.uk/government/publications/initial-teacher-training-and-early-career-framewor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PGsecondary@roehampton.ac.uk" TargetMode="External"/><Relationship Id="rId3" Type="http://schemas.openxmlformats.org/officeDocument/2006/relationships/hyperlink" Target="mailto:teachertraining@roehampton.ac.uk" TargetMode="External"/><Relationship Id="rId7" Type="http://schemas.openxmlformats.org/officeDocument/2006/relationships/hyperlink" Target="mailto:Froebelwellbeing@roehampton.ac.uk" TargetMode="External"/><Relationship Id="rId2" Type="http://schemas.openxmlformats.org/officeDocument/2006/relationships/hyperlink" Target="mailto:studentfinance@roehampton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sabilities@roehampton.ac.uk" TargetMode="External"/><Relationship Id="rId5" Type="http://schemas.openxmlformats.org/officeDocument/2006/relationships/hyperlink" Target="mailto:DBS@roehampton.ac.uk" TargetMode="External"/><Relationship Id="rId4" Type="http://schemas.openxmlformats.org/officeDocument/2006/relationships/hyperlink" Target="mailto:immigration@roehampton.ac.uk" TargetMode="External"/><Relationship Id="rId9" Type="http://schemas.openxmlformats.org/officeDocument/2006/relationships/hyperlink" Target="mailto:nest@roehampton.ac.u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ehampton.ac.uk/study/academic-areas/education/pgce-offer-holder-page/pgce-seconda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BB7EA-B8CE-E762-8FB4-DFE7CD362999}"/>
              </a:ext>
            </a:extLst>
          </p:cNvPr>
          <p:cNvSpPr txBox="1"/>
          <p:nvPr/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Whilst you wait, register by using this google form, thank you!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86FE27F-04E5-A33E-83D9-AD9C4E186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87" y="875759"/>
            <a:ext cx="5085525" cy="51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1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8DE1F-DDED-CC66-39EC-631438485595}"/>
              </a:ext>
            </a:extLst>
          </p:cNvPr>
          <p:cNvSpPr txBox="1"/>
          <p:nvPr/>
        </p:nvSpPr>
        <p:spPr>
          <a:xfrm>
            <a:off x="4598947" y="1721384"/>
            <a:ext cx="3604268" cy="8388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700" kern="120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https://www.gov.uk/government/publications/initial-teacher-training-and-early-career-framework</a:t>
            </a:r>
            <a:r>
              <a:rPr lang="en-US" sz="17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5" name="Content Placeholder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31E5579-A229-4C05-8140-B9D60FFBB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299" y="-179"/>
            <a:ext cx="3106320" cy="311813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22985D8F-1DD9-F25E-1071-10FFD34AE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349" y="248881"/>
            <a:ext cx="3897217" cy="1457732"/>
          </a:xfrm>
          <a:prstGeom prst="rect">
            <a:avLst/>
          </a:prstGeom>
        </p:spPr>
      </p:pic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145FCEB-284C-5971-6C9C-D08D0F7CA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05" y="3106907"/>
            <a:ext cx="7835747" cy="33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5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7BBF6-65C6-6DEF-A787-0A87A436B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F909A8A7-F6D8-3F56-889B-C6D5E36D17D5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AD8F3-CE64-6151-4062-8ED74F2E93FF}"/>
              </a:ext>
            </a:extLst>
          </p:cNvPr>
          <p:cNvSpPr txBox="1"/>
          <p:nvPr/>
        </p:nvSpPr>
        <p:spPr>
          <a:xfrm>
            <a:off x="357809" y="214196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D2C8-21A4-650E-2D0E-C89F011A4C03}"/>
              </a:ext>
            </a:extLst>
          </p:cNvPr>
          <p:cNvSpPr txBox="1">
            <a:spLocks/>
          </p:cNvSpPr>
          <p:nvPr/>
        </p:nvSpPr>
        <p:spPr>
          <a:xfrm>
            <a:off x="564458" y="2317143"/>
            <a:ext cx="4696655" cy="3864996"/>
          </a:xfr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1000"/>
              </a:lnSpc>
              <a:buNone/>
            </a:pPr>
            <a:endParaRPr lang="en-GB" sz="140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3DB2C-06FF-CC5D-D15D-948A67F66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9" y="1879432"/>
            <a:ext cx="8626961" cy="1482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A7974-82DE-628E-7061-68696DBE82B0}"/>
              </a:ext>
            </a:extLst>
          </p:cNvPr>
          <p:cNvSpPr txBox="1"/>
          <p:nvPr/>
        </p:nvSpPr>
        <p:spPr>
          <a:xfrm>
            <a:off x="258519" y="4103887"/>
            <a:ext cx="2994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All:</a:t>
            </a:r>
          </a:p>
          <a:p>
            <a:pPr marL="285750" indent="-285750">
              <a:buFontTx/>
              <a:buChar char="-"/>
            </a:pPr>
            <a:r>
              <a:rPr lang="en-GB"/>
              <a:t>Meet back here for 9am</a:t>
            </a:r>
          </a:p>
          <a:p>
            <a:pPr marL="285750" indent="-285750">
              <a:buFontTx/>
              <a:buChar char="-"/>
            </a:pPr>
            <a:r>
              <a:rPr lang="en-GB"/>
              <a:t>You will then meet your tutors, who will take you to their teaching rooms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0E194F-00AF-0644-9C0F-44B92C94D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44" y="3464647"/>
            <a:ext cx="5621088" cy="29353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3322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5204-A016-9EFA-8660-5E1F38F12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D62EBDA4-AA06-60D2-BEE1-C6D5D7A8C588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0E087-6E70-F680-A903-E8C9B20E797A}"/>
              </a:ext>
            </a:extLst>
          </p:cNvPr>
          <p:cNvSpPr txBox="1"/>
          <p:nvPr/>
        </p:nvSpPr>
        <p:spPr>
          <a:xfrm>
            <a:off x="357809" y="214196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0B67-520E-DB28-D68E-D702FFBF726D}"/>
              </a:ext>
            </a:extLst>
          </p:cNvPr>
          <p:cNvSpPr txBox="1">
            <a:spLocks/>
          </p:cNvSpPr>
          <p:nvPr/>
        </p:nvSpPr>
        <p:spPr>
          <a:xfrm>
            <a:off x="564458" y="2317143"/>
            <a:ext cx="4696655" cy="3864996"/>
          </a:xfr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1000"/>
              </a:lnSpc>
              <a:buNone/>
            </a:pPr>
            <a:endParaRPr lang="en-GB" sz="140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FE64BE-1D99-3489-2FDD-B4D7231D1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1881810"/>
            <a:ext cx="8600661" cy="1619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36009C-575B-1291-E217-EF1C8088BED7}"/>
              </a:ext>
            </a:extLst>
          </p:cNvPr>
          <p:cNvSpPr txBox="1"/>
          <p:nvPr/>
        </p:nvSpPr>
        <p:spPr>
          <a:xfrm>
            <a:off x="290944" y="4195180"/>
            <a:ext cx="375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All:</a:t>
            </a:r>
          </a:p>
          <a:p>
            <a:pPr marL="285750" indent="-285750">
              <a:buFontTx/>
              <a:buChar char="-"/>
            </a:pPr>
            <a:r>
              <a:rPr lang="en-GB"/>
              <a:t>Meet back here for 9.30am</a:t>
            </a:r>
          </a:p>
          <a:p>
            <a:pPr marL="285750" indent="-285750">
              <a:buFontTx/>
              <a:buChar char="-"/>
            </a:pPr>
            <a:r>
              <a:rPr lang="en-GB"/>
              <a:t>Your PS group will be allocated as part of the 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5C541-FE12-F9AB-0A1D-E8FE158CE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795" y="3696751"/>
            <a:ext cx="5018396" cy="24741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8238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EB0A-E9FF-C5B6-BEF8-0AC1D23D1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378CECD4-0070-0E0F-DB42-E0E11BA2A9FC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19258-426E-CEC3-F513-3EE2E2312F06}"/>
              </a:ext>
            </a:extLst>
          </p:cNvPr>
          <p:cNvSpPr txBox="1"/>
          <p:nvPr/>
        </p:nvSpPr>
        <p:spPr>
          <a:xfrm>
            <a:off x="357809" y="214196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5969A-52D4-375A-658F-0F99C86F413D}"/>
              </a:ext>
            </a:extLst>
          </p:cNvPr>
          <p:cNvSpPr txBox="1">
            <a:spLocks/>
          </p:cNvSpPr>
          <p:nvPr/>
        </p:nvSpPr>
        <p:spPr>
          <a:xfrm>
            <a:off x="564458" y="2317143"/>
            <a:ext cx="4696655" cy="3864996"/>
          </a:xfr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1000"/>
              </a:lnSpc>
              <a:buNone/>
            </a:pPr>
            <a:endParaRPr lang="en-GB" sz="14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5B1C7-088B-FF9D-1751-A686C87B7C66}"/>
              </a:ext>
            </a:extLst>
          </p:cNvPr>
          <p:cNvSpPr txBox="1"/>
          <p:nvPr/>
        </p:nvSpPr>
        <p:spPr>
          <a:xfrm>
            <a:off x="357809" y="2317143"/>
            <a:ext cx="37503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Moodle:</a:t>
            </a:r>
          </a:p>
          <a:p>
            <a:pPr marL="285750" indent="-285750">
              <a:buFontTx/>
              <a:buChar char="-"/>
            </a:pPr>
            <a:r>
              <a:rPr lang="en-GB"/>
              <a:t>This is our online platform for sharing reading, tasks, communication and for the setting and submitting of assignments </a:t>
            </a:r>
          </a:p>
          <a:p>
            <a:endParaRPr lang="en-GB"/>
          </a:p>
          <a:p>
            <a:r>
              <a:rPr lang="en-GB"/>
              <a:t>You will need to join 3:</a:t>
            </a:r>
          </a:p>
          <a:p>
            <a:pPr marL="285750" indent="-285750">
              <a:buFontTx/>
              <a:buChar char="-"/>
            </a:pPr>
            <a:r>
              <a:rPr lang="en-GB"/>
              <a:t>Subject </a:t>
            </a:r>
            <a:r>
              <a:rPr lang="en-GB" err="1"/>
              <a:t>moodle</a:t>
            </a:r>
            <a:endParaRPr lang="en-GB"/>
          </a:p>
          <a:p>
            <a:pPr marL="285750" indent="-285750">
              <a:buFontTx/>
              <a:buChar char="-"/>
            </a:pPr>
            <a:r>
              <a:rPr lang="en-GB"/>
              <a:t>Secondary </a:t>
            </a:r>
            <a:r>
              <a:rPr lang="en-GB" err="1"/>
              <a:t>moodle</a:t>
            </a:r>
            <a:r>
              <a:rPr lang="en-GB"/>
              <a:t> </a:t>
            </a:r>
          </a:p>
          <a:p>
            <a:pPr marL="285750" indent="-285750">
              <a:buFontTx/>
              <a:buChar char="-"/>
            </a:pPr>
            <a:r>
              <a:rPr lang="en-GB"/>
              <a:t>PS </a:t>
            </a:r>
            <a:r>
              <a:rPr lang="en-GB" err="1"/>
              <a:t>moodle</a:t>
            </a:r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737BE-D2DA-7263-DE88-F780B57C4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58" y="2644645"/>
            <a:ext cx="3101007" cy="39042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BA6660-FBA1-2649-10C0-200139149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57" y="868911"/>
            <a:ext cx="3101007" cy="177573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9700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16C23-33A5-2921-D691-32D3760C5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57264880-CB45-4989-719B-B2387240D2EB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49627-30F9-7251-0891-3823E0B0D646}"/>
              </a:ext>
            </a:extLst>
          </p:cNvPr>
          <p:cNvSpPr txBox="1"/>
          <p:nvPr/>
        </p:nvSpPr>
        <p:spPr>
          <a:xfrm>
            <a:off x="357809" y="214196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B5A3-A3B5-65CB-857B-2F59971D0CD8}"/>
              </a:ext>
            </a:extLst>
          </p:cNvPr>
          <p:cNvSpPr txBox="1">
            <a:spLocks/>
          </p:cNvSpPr>
          <p:nvPr/>
        </p:nvSpPr>
        <p:spPr>
          <a:xfrm>
            <a:off x="680157" y="2787445"/>
            <a:ext cx="4696655" cy="3864996"/>
          </a:xfr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1000"/>
              </a:lnSpc>
              <a:buNone/>
            </a:pPr>
            <a:endParaRPr lang="en-GB" sz="14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44E58-361E-B6E7-7E95-3592C59D6DA9}"/>
              </a:ext>
            </a:extLst>
          </p:cNvPr>
          <p:cNvSpPr txBox="1"/>
          <p:nvPr/>
        </p:nvSpPr>
        <p:spPr>
          <a:xfrm>
            <a:off x="6437863" y="2394175"/>
            <a:ext cx="2348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Handbooks (subject and PS):</a:t>
            </a:r>
          </a:p>
          <a:p>
            <a:pPr marL="285750" indent="-285750">
              <a:buFontTx/>
              <a:buChar char="-"/>
            </a:pPr>
            <a:r>
              <a:rPr lang="en-GB"/>
              <a:t>You will either be sent these, or information as to how to access these on Moodle</a:t>
            </a:r>
          </a:p>
          <a:p>
            <a:pPr marL="285750" indent="-285750">
              <a:buFontTx/>
              <a:buChar char="-"/>
            </a:pPr>
            <a:r>
              <a:rPr lang="en-GB"/>
              <a:t>They are crucial as they contain information about weekly sessions and pre-reading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81797-EEA6-E693-2A46-1F705F4F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3" y="2025707"/>
            <a:ext cx="2756452" cy="34163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DC9A2E-E83B-51AF-9BF7-CD2C20EFA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481" y="1777149"/>
            <a:ext cx="2967038" cy="21221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291F78-2F87-CA4C-8315-06E7C03D4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481" y="3878225"/>
            <a:ext cx="2967038" cy="23336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144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6783-D9A5-AD59-1073-95A8A785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84" y="181760"/>
            <a:ext cx="8695789" cy="64832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For any issues, make sure you contact </a:t>
            </a:r>
            <a:r>
              <a:rPr lang="en-GB">
                <a:highlight>
                  <a:srgbClr val="FFFF00"/>
                </a:highlight>
              </a:rPr>
              <a:t>FIRST </a:t>
            </a:r>
            <a:r>
              <a:rPr lang="en-GB"/>
              <a:t>the correct department, in subject line please write your full name/student ID and Subject. </a:t>
            </a:r>
          </a:p>
          <a:p>
            <a:pPr>
              <a:buNone/>
            </a:pPr>
            <a:endParaRPr lang="fr-BE">
              <a:ea typeface="+mn-lt"/>
              <a:cs typeface="+mn-lt"/>
            </a:endParaRPr>
          </a:p>
          <a:p>
            <a:pPr>
              <a:buNone/>
            </a:pPr>
            <a:r>
              <a:rPr lang="fr-BE">
                <a:ea typeface="+mn-lt"/>
                <a:cs typeface="+mn-lt"/>
              </a:rPr>
              <a:t>Finance: </a:t>
            </a:r>
            <a:r>
              <a:rPr lang="fr-BE">
                <a:ea typeface="+mn-lt"/>
                <a:cs typeface="+mn-lt"/>
                <a:hlinkClick r:id="rId2"/>
              </a:rPr>
              <a:t>studentfinance@roehampton.ac.uk</a:t>
            </a:r>
            <a:r>
              <a:rPr lang="fr-BE">
                <a:ea typeface="+mn-lt"/>
                <a:cs typeface="+mn-lt"/>
              </a:rPr>
              <a:t> </a:t>
            </a:r>
            <a:endParaRPr lang="en-GB"/>
          </a:p>
          <a:p>
            <a:pPr>
              <a:buNone/>
            </a:pPr>
            <a:r>
              <a:rPr lang="fr-BE">
                <a:ea typeface="+mn-lt"/>
                <a:cs typeface="+mn-lt"/>
              </a:rPr>
              <a:t>Admissions: </a:t>
            </a:r>
            <a:r>
              <a:rPr lang="fr-BE">
                <a:ea typeface="+mn-lt"/>
                <a:cs typeface="+mn-lt"/>
                <a:hlinkClick r:id="rId3"/>
              </a:rPr>
              <a:t>teachertraining@roehampton.ac.uk</a:t>
            </a:r>
            <a:r>
              <a:rPr lang="fr-BE">
                <a:ea typeface="+mn-lt"/>
                <a:cs typeface="+mn-lt"/>
              </a:rPr>
              <a:t> </a:t>
            </a:r>
            <a:endParaRPr lang="en-GB"/>
          </a:p>
          <a:p>
            <a:pPr>
              <a:buNone/>
            </a:pPr>
            <a:r>
              <a:rPr lang="fr-BE">
                <a:ea typeface="+mn-lt"/>
                <a:cs typeface="+mn-lt"/>
              </a:rPr>
              <a:t>Immigration: </a:t>
            </a:r>
            <a:r>
              <a:rPr lang="fr-BE">
                <a:ea typeface="+mn-lt"/>
                <a:cs typeface="+mn-lt"/>
                <a:hlinkClick r:id="rId4"/>
              </a:rPr>
              <a:t>immigration@roehampton.ac.uk</a:t>
            </a:r>
            <a:r>
              <a:rPr lang="fr-BE">
                <a:ea typeface="+mn-lt"/>
                <a:cs typeface="+mn-lt"/>
              </a:rPr>
              <a:t> 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DBS: </a:t>
            </a:r>
            <a:r>
              <a:rPr lang="en-GB">
                <a:ea typeface="+mn-lt"/>
                <a:cs typeface="+mn-lt"/>
                <a:hlinkClick r:id="rId5"/>
              </a:rPr>
              <a:t>DBS@roehampton.ac.uk</a:t>
            </a:r>
            <a:r>
              <a:rPr lang="en-GB">
                <a:ea typeface="+mn-lt"/>
                <a:cs typeface="+mn-lt"/>
              </a:rPr>
              <a:t> 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Disability: </a:t>
            </a:r>
            <a:r>
              <a:rPr lang="en-GB">
                <a:ea typeface="+mn-lt"/>
                <a:cs typeface="+mn-lt"/>
                <a:hlinkClick r:id="rId6"/>
              </a:rPr>
              <a:t>Disabilities@roehampton.ac.uk</a:t>
            </a:r>
            <a:r>
              <a:rPr lang="en-GB">
                <a:ea typeface="+mn-lt"/>
                <a:cs typeface="+mn-lt"/>
              </a:rPr>
              <a:t> 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Wellbeing team: </a:t>
            </a:r>
            <a:r>
              <a:rPr lang="en-GB">
                <a:ea typeface="+mn-lt"/>
                <a:cs typeface="+mn-lt"/>
                <a:hlinkClick r:id="rId7"/>
              </a:rPr>
              <a:t>Froebelwellbeing@roehampton.ac.uk</a:t>
            </a:r>
            <a:r>
              <a:rPr lang="en-GB">
                <a:ea typeface="+mn-lt"/>
                <a:cs typeface="+mn-lt"/>
              </a:rPr>
              <a:t> 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Moodle access: </a:t>
            </a:r>
            <a:r>
              <a:rPr lang="en-GB">
                <a:ea typeface="+mn-lt"/>
                <a:cs typeface="+mn-lt"/>
                <a:hlinkClick r:id="rId8"/>
              </a:rPr>
              <a:t>PGsecondary@roehampton.ac.uk</a:t>
            </a:r>
            <a:r>
              <a:rPr lang="en-GB">
                <a:ea typeface="+mn-lt"/>
                <a:cs typeface="+mn-lt"/>
              </a:rPr>
              <a:t> </a:t>
            </a:r>
            <a:endParaRPr lang="en-GB"/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For general queries </a:t>
            </a:r>
            <a:r>
              <a:rPr lang="en-GB">
                <a:ea typeface="+mn-lt"/>
                <a:cs typeface="+mn-lt"/>
                <a:hlinkClick r:id="rId9"/>
              </a:rPr>
              <a:t>nest@roehampton.ac.uk</a:t>
            </a:r>
            <a:r>
              <a:rPr lang="en-GB">
                <a:ea typeface="+mn-lt"/>
                <a:cs typeface="+mn-lt"/>
              </a:rPr>
              <a:t> </a:t>
            </a:r>
            <a:endParaRPr lang="en-GB"/>
          </a:p>
          <a:p>
            <a:pPr>
              <a:buNone/>
            </a:pPr>
            <a:endParaRPr lang="en-GB">
              <a:ea typeface="+mn-lt"/>
              <a:cs typeface="+mn-lt"/>
            </a:endParaRPr>
          </a:p>
          <a:p>
            <a:pPr>
              <a:buNone/>
            </a:pPr>
            <a:r>
              <a:rPr lang="en-GB">
                <a:ea typeface="+mn-lt"/>
                <a:cs typeface="+mn-lt"/>
              </a:rPr>
              <a:t>For any other matters please contact your subject tutor directly. DO NOT CONTACT YOUR SUBJECT TUTOR IF YOU HAVE NOT ALREADY CONTACTED ONE OF THE ABOVE FIRST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3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C1A5-2F8F-39BF-1124-E4A19D7F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4AEC73C8-A804-11C8-44DC-D4D1EDEC749A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10CA6-419A-BD0E-9428-E5F606C7A9A3}"/>
              </a:ext>
            </a:extLst>
          </p:cNvPr>
          <p:cNvSpPr txBox="1"/>
          <p:nvPr/>
        </p:nvSpPr>
        <p:spPr>
          <a:xfrm>
            <a:off x="357809" y="326001"/>
            <a:ext cx="5910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/>
              <a:t>Tutors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994F6-5295-5C24-269E-4040CB42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15" y="1933575"/>
            <a:ext cx="7457580" cy="1689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90C799-8AA3-69A7-0CDD-2F0B0A39F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15" y="3622118"/>
            <a:ext cx="7457581" cy="16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2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DD15C-C6FB-F577-2C96-0ADEFE7D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7EB7E4A0-4C53-5D30-FD84-A7F19588526D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D891C-8AFB-511D-C873-AB5C2C914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994867"/>
            <a:ext cx="7429500" cy="2981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F21865-E56F-BC5C-CA41-AE9E520A5159}"/>
              </a:ext>
            </a:extLst>
          </p:cNvPr>
          <p:cNvSpPr txBox="1"/>
          <p:nvPr/>
        </p:nvSpPr>
        <p:spPr>
          <a:xfrm>
            <a:off x="357809" y="326001"/>
            <a:ext cx="5910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/>
              <a:t>Tutors</a:t>
            </a:r>
          </a:p>
        </p:txBody>
      </p:sp>
    </p:spTree>
    <p:extLst>
      <p:ext uri="{BB962C8B-B14F-4D97-AF65-F5344CB8AC3E}">
        <p14:creationId xmlns:p14="http://schemas.microsoft.com/office/powerpoint/2010/main" val="21846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32401-A3D8-F9B4-8B6E-574518EE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28E0C48C-C01A-0A28-DE40-D6950EAA917F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rnold Palmer Quote: “It&amp;#39;s a funny thing, the more I practice the luckier I  get.”">
            <a:extLst>
              <a:ext uri="{FF2B5EF4-FFF2-40B4-BE49-F238E27FC236}">
                <a16:creationId xmlns:a16="http://schemas.microsoft.com/office/drawing/2014/main" id="{CB37C864-195E-3ACF-9A2F-77B3D23DD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-3"/>
          <a:stretch/>
        </p:blipFill>
        <p:spPr bwMode="auto">
          <a:xfrm>
            <a:off x="406705" y="2305208"/>
            <a:ext cx="5181785" cy="299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65ED65-3319-1D09-280D-DCE1443048E1}"/>
              </a:ext>
            </a:extLst>
          </p:cNvPr>
          <p:cNvSpPr txBox="1">
            <a:spLocks/>
          </p:cNvSpPr>
          <p:nvPr/>
        </p:nvSpPr>
        <p:spPr>
          <a:xfrm>
            <a:off x="5811835" y="2159294"/>
            <a:ext cx="3018859" cy="3639272"/>
          </a:xfrm>
        </p:spPr>
        <p:txBody>
          <a:bodyPr lIns="91440" tIns="45720" rIns="91440" bIns="45720" anchor="ctr">
            <a:norm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tx1"/>
                </a:solidFill>
              </a:rPr>
              <a:t>Congratulations </a:t>
            </a:r>
          </a:p>
          <a:p>
            <a:r>
              <a:rPr lang="en-GB" sz="2400">
                <a:solidFill>
                  <a:schemeClr val="tx1"/>
                </a:solidFill>
              </a:rPr>
              <a:t>Our ethos – Respectful, Reflective, Resilient and Resourceful. </a:t>
            </a:r>
          </a:p>
          <a:p>
            <a:r>
              <a:rPr lang="en-GB" sz="2400">
                <a:solidFill>
                  <a:srgbClr val="FF0000"/>
                </a:solidFill>
              </a:rPr>
              <a:t>Good luck and please ask if you are unsure</a:t>
            </a:r>
          </a:p>
          <a:p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8F743-1BD8-00AC-FFF0-C49FA9F7070E}"/>
              </a:ext>
            </a:extLst>
          </p:cNvPr>
          <p:cNvSpPr txBox="1"/>
          <p:nvPr/>
        </p:nvSpPr>
        <p:spPr>
          <a:xfrm>
            <a:off x="406705" y="675861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1917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72FBD0B-3416-61BE-21B6-CD9B4FABFAA4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rnold Palmer Quote: “It&amp;#39;s a funny thing, the more I practice the luckier I  get.”">
            <a:extLst>
              <a:ext uri="{FF2B5EF4-FFF2-40B4-BE49-F238E27FC236}">
                <a16:creationId xmlns:a16="http://schemas.microsoft.com/office/drawing/2014/main" id="{D8F7909F-C98E-9663-1378-F9B237841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-3"/>
          <a:stretch/>
        </p:blipFill>
        <p:spPr bwMode="auto">
          <a:xfrm>
            <a:off x="406705" y="2305208"/>
            <a:ext cx="5181785" cy="299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D620EF-A65A-5941-5E6E-88A27E78E45A}"/>
              </a:ext>
            </a:extLst>
          </p:cNvPr>
          <p:cNvSpPr txBox="1">
            <a:spLocks/>
          </p:cNvSpPr>
          <p:nvPr/>
        </p:nvSpPr>
        <p:spPr>
          <a:xfrm>
            <a:off x="5767332" y="2305208"/>
            <a:ext cx="3018859" cy="3639272"/>
          </a:xfrm>
        </p:spPr>
        <p:txBody>
          <a:bodyPr lIns="91440" tIns="45720" rIns="91440" bIns="45720" anchor="ctr">
            <a:norm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tx1"/>
                </a:solidFill>
              </a:rPr>
              <a:t>Congratulations </a:t>
            </a:r>
          </a:p>
          <a:p>
            <a:r>
              <a:rPr lang="en-GB" sz="2400">
                <a:solidFill>
                  <a:schemeClr val="tx1"/>
                </a:solidFill>
              </a:rPr>
              <a:t>Our ethos – Respectful, Reflective, Resilient and Resourceful. </a:t>
            </a:r>
          </a:p>
          <a:p>
            <a:r>
              <a:rPr lang="en-GB" sz="2400">
                <a:solidFill>
                  <a:srgbClr val="FF0000"/>
                </a:solidFill>
              </a:rPr>
              <a:t>Today and next week</a:t>
            </a:r>
          </a:p>
          <a:p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8A770-5ADC-C342-1FAB-C888829FE773}"/>
              </a:ext>
            </a:extLst>
          </p:cNvPr>
          <p:cNvSpPr txBox="1"/>
          <p:nvPr/>
        </p:nvSpPr>
        <p:spPr>
          <a:xfrm>
            <a:off x="406705" y="675861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45935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924E2-C6BB-0DF7-FD0D-8CB0A371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B65A2F02-B56A-B734-B091-75E5C0DE5091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1A99A-EEA3-F659-CEB1-EF4C4D80AE87}"/>
              </a:ext>
            </a:extLst>
          </p:cNvPr>
          <p:cNvSpPr txBox="1"/>
          <p:nvPr/>
        </p:nvSpPr>
        <p:spPr>
          <a:xfrm>
            <a:off x="406705" y="675861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Who are we?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191DEE-962D-7D3D-7D26-AB93C18F6C0A}"/>
              </a:ext>
            </a:extLst>
          </p:cNvPr>
          <p:cNvSpPr txBox="1">
            <a:spLocks/>
          </p:cNvSpPr>
          <p:nvPr/>
        </p:nvSpPr>
        <p:spPr>
          <a:xfrm>
            <a:off x="341421" y="2242692"/>
            <a:ext cx="3714110" cy="4184611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b="1"/>
              <a:t>Matt </a:t>
            </a:r>
            <a:r>
              <a:rPr lang="en-GB" sz="1600" b="1" err="1"/>
              <a:t>Sossick</a:t>
            </a:r>
            <a:r>
              <a:rPr lang="en-GB" sz="1600" b="1"/>
              <a:t> </a:t>
            </a:r>
            <a:r>
              <a:rPr lang="en-GB" sz="1600"/>
              <a:t>- Deputy Dean &amp; Head of ITE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b="1"/>
              <a:t>Ruth Seabrook </a:t>
            </a:r>
            <a:r>
              <a:rPr lang="en-GB" sz="1600"/>
              <a:t>– Head of Secondary ITE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/>
              <a:t>Steve Abrams </a:t>
            </a:r>
            <a:r>
              <a:rPr lang="en-GB" sz="1600"/>
              <a:t>– Head of Professional Studies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b="1"/>
              <a:t>Miles Berry </a:t>
            </a:r>
            <a:r>
              <a:rPr lang="en-GB" sz="1600"/>
              <a:t>– Head of Curriculum and Recruitment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b="1">
                <a:solidFill>
                  <a:srgbClr val="FF0000"/>
                </a:solidFill>
              </a:rPr>
              <a:t>Sonia Cordones</a:t>
            </a:r>
            <a:r>
              <a:rPr lang="en-GB" sz="1600">
                <a:solidFill>
                  <a:srgbClr val="FF0000"/>
                </a:solidFill>
              </a:rPr>
              <a:t> – Head of Partnership</a:t>
            </a:r>
            <a:endParaRPr lang="en-GB" sz="16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b="1">
                <a:solidFill>
                  <a:srgbClr val="FF0000"/>
                </a:solidFill>
              </a:rPr>
              <a:t>Thomas Pike  </a:t>
            </a:r>
            <a:r>
              <a:rPr lang="en-GB" sz="1600">
                <a:solidFill>
                  <a:srgbClr val="FF0000"/>
                </a:solidFill>
              </a:rPr>
              <a:t>– Programme Leader</a:t>
            </a:r>
            <a:endParaRPr lang="en-GB" sz="1600">
              <a:solidFill>
                <a:srgbClr val="FF0000"/>
              </a:solidFill>
              <a:ea typeface="Calibri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>
                <a:solidFill>
                  <a:srgbClr val="FF0000"/>
                </a:solidFill>
              </a:rPr>
              <a:t>(Offices in the Gilroy/ Froebel buildings)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/>
              <a:t>Tamara Buchan </a:t>
            </a:r>
            <a:r>
              <a:rPr lang="en-GB" sz="1600"/>
              <a:t>– Programme Administrator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/>
              <a:t>Schools Partnership Office </a:t>
            </a:r>
            <a:r>
              <a:rPr lang="en-GB" sz="1600"/>
              <a:t>– deals with placements, Abyasa, mentor training, quality assurance.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/>
              <a:t>(Offices in (Lower) Lawrence building)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E7C57-7CB5-B93D-5DE2-E0F9E975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531" y="2812775"/>
            <a:ext cx="4970808" cy="2342321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BAFE807E-0DE4-4D0E-B4C4-396FA88E709C}"/>
              </a:ext>
            </a:extLst>
          </p:cNvPr>
          <p:cNvSpPr/>
          <p:nvPr/>
        </p:nvSpPr>
        <p:spPr>
          <a:xfrm>
            <a:off x="4558748" y="3564836"/>
            <a:ext cx="1245704" cy="1205948"/>
          </a:xfrm>
          <a:prstGeom prst="donut">
            <a:avLst>
              <a:gd name="adj" fmla="val 19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0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52032-FC24-8333-4105-A8DE69148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49D4D065-EDF2-896A-CB77-A7E0EF43421A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6BD54-A2D6-22DF-FE7B-CD37BD58FE35}"/>
              </a:ext>
            </a:extLst>
          </p:cNvPr>
          <p:cNvSpPr txBox="1"/>
          <p:nvPr/>
        </p:nvSpPr>
        <p:spPr>
          <a:xfrm>
            <a:off x="406705" y="675861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Enrolment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8E76-145F-6D85-44F3-8A869C860E81}"/>
              </a:ext>
            </a:extLst>
          </p:cNvPr>
          <p:cNvSpPr txBox="1">
            <a:spLocks/>
          </p:cNvSpPr>
          <p:nvPr/>
        </p:nvSpPr>
        <p:spPr>
          <a:xfrm>
            <a:off x="564458" y="2317143"/>
            <a:ext cx="4696655" cy="3864996"/>
          </a:xfr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1000"/>
              </a:lnSpc>
              <a:buNone/>
            </a:pPr>
            <a:endParaRPr lang="en-GB" sz="140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AD48F-A20A-F38C-105E-492C627294B5}"/>
              </a:ext>
            </a:extLst>
          </p:cNvPr>
          <p:cNvSpPr txBox="1"/>
          <p:nvPr/>
        </p:nvSpPr>
        <p:spPr>
          <a:xfrm>
            <a:off x="311426" y="1976735"/>
            <a:ext cx="457200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>
                <a:ea typeface="+mn-lt"/>
                <a:cs typeface="+mn-lt"/>
                <a:hlinkClick r:id="rId3"/>
              </a:rPr>
              <a:t>https://www.roehampton.ac.uk/study/academic-areas/education/pgce-offer-holder-page/pgce-secondary/</a:t>
            </a:r>
            <a:r>
              <a:rPr lang="en-GB" sz="140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B6414-4495-E03D-F43B-371B780D9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5" y="2870766"/>
            <a:ext cx="3833051" cy="275774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B785D-D2D7-FB77-EA14-F974683BD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509" y="3429000"/>
            <a:ext cx="4572000" cy="7985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42D43E1B-11B2-A8AD-C922-FC0CD4C36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1781" y="272639"/>
            <a:ext cx="2664967" cy="25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4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830C2-3F90-D7D3-A5EB-4DE42B708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DC4343A-8B01-CB77-F9CE-F5660612309A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F26DEC-8831-7A07-5D7E-7934501A99E8}"/>
              </a:ext>
            </a:extLst>
          </p:cNvPr>
          <p:cNvSpPr txBox="1"/>
          <p:nvPr/>
        </p:nvSpPr>
        <p:spPr>
          <a:xfrm>
            <a:off x="406705" y="675861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Enrolment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4249A-A6AE-13A5-2AC5-C0488E4F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9191"/>
            <a:ext cx="9144000" cy="402076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3D38B0-F1E7-29F3-84FD-2A23C4E6B44B}"/>
              </a:ext>
            </a:extLst>
          </p:cNvPr>
          <p:cNvCxnSpPr>
            <a:cxnSpLocks/>
          </p:cNvCxnSpPr>
          <p:nvPr/>
        </p:nvCxnSpPr>
        <p:spPr>
          <a:xfrm>
            <a:off x="3684104" y="1095442"/>
            <a:ext cx="2633071" cy="17938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991B6A-2307-9993-584E-8C6ABC4D7D79}"/>
              </a:ext>
            </a:extLst>
          </p:cNvPr>
          <p:cNvSpPr txBox="1"/>
          <p:nvPr/>
        </p:nvSpPr>
        <p:spPr>
          <a:xfrm>
            <a:off x="1073426" y="5619957"/>
            <a:ext cx="5406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Library:</a:t>
            </a:r>
          </a:p>
          <a:p>
            <a:pPr marL="285750" indent="-285750">
              <a:buFontTx/>
              <a:buChar char="-"/>
            </a:pPr>
            <a:r>
              <a:rPr lang="en-GB"/>
              <a:t>Exam certificates</a:t>
            </a:r>
          </a:p>
          <a:p>
            <a:pPr marL="285750" indent="-285750">
              <a:buFontTx/>
              <a:buChar char="-"/>
            </a:pPr>
            <a:r>
              <a:rPr lang="en-GB"/>
              <a:t>Photo ID</a:t>
            </a:r>
          </a:p>
          <a:p>
            <a:pPr marL="285750" indent="-285750">
              <a:buFontTx/>
              <a:buChar char="-"/>
            </a:pPr>
            <a:r>
              <a:rPr lang="en-GB"/>
              <a:t>DBS certificate</a:t>
            </a:r>
          </a:p>
        </p:txBody>
      </p:sp>
    </p:spTree>
    <p:extLst>
      <p:ext uri="{BB962C8B-B14F-4D97-AF65-F5344CB8AC3E}">
        <p14:creationId xmlns:p14="http://schemas.microsoft.com/office/powerpoint/2010/main" val="81767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B5DD4-4A71-B299-0BD1-D0813B044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359360C-EC37-3AB1-BE19-7A209E6CDFDE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502545-11E2-6BCD-A7C7-5E14949D4E12}"/>
              </a:ext>
            </a:extLst>
          </p:cNvPr>
          <p:cNvSpPr txBox="1"/>
          <p:nvPr/>
        </p:nvSpPr>
        <p:spPr>
          <a:xfrm>
            <a:off x="406705" y="675861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Enrolment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04B97-EF33-B111-92FB-D45249EB92A7}"/>
              </a:ext>
            </a:extLst>
          </p:cNvPr>
          <p:cNvSpPr txBox="1">
            <a:spLocks/>
          </p:cNvSpPr>
          <p:nvPr/>
        </p:nvSpPr>
        <p:spPr>
          <a:xfrm>
            <a:off x="564458" y="2317143"/>
            <a:ext cx="4696655" cy="3864996"/>
          </a:xfr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1000"/>
              </a:lnSpc>
              <a:buNone/>
            </a:pPr>
            <a:endParaRPr lang="en-GB" sz="140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D5160-9A43-825C-F99F-451EF0707B10}"/>
              </a:ext>
            </a:extLst>
          </p:cNvPr>
          <p:cNvSpPr txBox="1"/>
          <p:nvPr/>
        </p:nvSpPr>
        <p:spPr>
          <a:xfrm>
            <a:off x="311426" y="1976735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/>
              <a:t>https://www.roehampton.ac.uk/study/academic-areas/education/pgce-offer-holder-page/pgce-secondary/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28B92F-2689-830C-59D0-83EBF5B4C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5" y="2870766"/>
            <a:ext cx="3833051" cy="275774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9DB60-C5FA-0CBD-CC92-656EECBFF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83" y="3320953"/>
            <a:ext cx="3519487" cy="9286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669A9B3C-CD43-72C3-8C6A-44EC5FD56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781" y="272639"/>
            <a:ext cx="2664967" cy="25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5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550A9-EC41-07D3-E0B4-25883EF42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364"/>
            <a:ext cx="9144000" cy="3226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66E4F-7A90-DC2F-DDBF-3005BE2DD96E}"/>
              </a:ext>
            </a:extLst>
          </p:cNvPr>
          <p:cNvSpPr txBox="1"/>
          <p:nvPr/>
        </p:nvSpPr>
        <p:spPr>
          <a:xfrm>
            <a:off x="1987826" y="4465983"/>
            <a:ext cx="6162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PS = professional studies</a:t>
            </a:r>
          </a:p>
          <a:p>
            <a:endParaRPr lang="en-GB"/>
          </a:p>
          <a:p>
            <a:r>
              <a:rPr lang="en-GB"/>
              <a:t>UR = University of Roehampton (campus)</a:t>
            </a:r>
          </a:p>
          <a:p>
            <a:endParaRPr lang="en-GB"/>
          </a:p>
          <a:p>
            <a:r>
              <a:rPr lang="en-GB"/>
              <a:t>Hubs – hub school where you will be based on </a:t>
            </a:r>
            <a:r>
              <a:rPr lang="en-GB" i="1"/>
              <a:t>some</a:t>
            </a:r>
            <a:r>
              <a:rPr lang="en-GB"/>
              <a:t> PS days</a:t>
            </a:r>
          </a:p>
        </p:txBody>
      </p:sp>
    </p:spTree>
    <p:extLst>
      <p:ext uri="{BB962C8B-B14F-4D97-AF65-F5344CB8AC3E}">
        <p14:creationId xmlns:p14="http://schemas.microsoft.com/office/powerpoint/2010/main" val="5364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CF6C8-6A8D-BE82-3564-CF5D904E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D24BFA6A-DB68-1A00-093E-C3A1DB25A5FF}"/>
              </a:ext>
            </a:extLst>
          </p:cNvPr>
          <p:cNvPicPr/>
          <p:nvPr/>
        </p:nvPicPr>
        <p:blipFill rotWithShape="1">
          <a:blip r:embed="rId2"/>
          <a:srcRect l="12471" t="23947" r="17733" b="3067"/>
          <a:stretch/>
        </p:blipFill>
        <p:spPr bwMode="auto">
          <a:xfrm>
            <a:off x="7434539" y="309075"/>
            <a:ext cx="1351652" cy="15727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818535-6347-FDAB-3915-7D56A609B0DD}"/>
              </a:ext>
            </a:extLst>
          </p:cNvPr>
          <p:cNvSpPr txBox="1"/>
          <p:nvPr/>
        </p:nvSpPr>
        <p:spPr>
          <a:xfrm>
            <a:off x="357809" y="214196"/>
            <a:ext cx="59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25C34-97C8-E2C8-CA86-BADE1A45B43E}"/>
              </a:ext>
            </a:extLst>
          </p:cNvPr>
          <p:cNvSpPr txBox="1">
            <a:spLocks/>
          </p:cNvSpPr>
          <p:nvPr/>
        </p:nvSpPr>
        <p:spPr>
          <a:xfrm>
            <a:off x="564458" y="2317143"/>
            <a:ext cx="4696655" cy="3864996"/>
          </a:xfr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1000"/>
              </a:lnSpc>
              <a:buNone/>
            </a:pPr>
            <a:endParaRPr lang="en-GB" sz="14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A3C88-57FA-3899-1AC3-BEE00E473A94}"/>
              </a:ext>
            </a:extLst>
          </p:cNvPr>
          <p:cNvSpPr txBox="1"/>
          <p:nvPr/>
        </p:nvSpPr>
        <p:spPr>
          <a:xfrm>
            <a:off x="564458" y="4033396"/>
            <a:ext cx="4007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Uni-led:</a:t>
            </a:r>
          </a:p>
          <a:p>
            <a:pPr marL="285750" indent="-285750">
              <a:buFontTx/>
              <a:buChar char="-"/>
            </a:pPr>
            <a:r>
              <a:rPr lang="en-GB"/>
              <a:t>Handbook and review information or tasks sent by subject tutor</a:t>
            </a:r>
          </a:p>
          <a:p>
            <a:pPr marL="285750" indent="-285750">
              <a:buFontTx/>
              <a:buChar char="-"/>
            </a:pPr>
            <a:r>
              <a:rPr lang="en-GB"/>
              <a:t>You will be in school from the </a:t>
            </a:r>
            <a:r>
              <a:rPr lang="en-GB" i="1"/>
              <a:t>end of September</a:t>
            </a:r>
            <a:r>
              <a:rPr lang="en-GB"/>
              <a:t> but will be told which school by </a:t>
            </a:r>
            <a:r>
              <a:rPr lang="en-GB" i="1"/>
              <a:t>mid-September</a:t>
            </a:r>
            <a:r>
              <a:rPr lang="en-GB"/>
              <a:t> (no sooner!)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93166-93DB-4408-38CB-371826C2DB5A}"/>
              </a:ext>
            </a:extLst>
          </p:cNvPr>
          <p:cNvSpPr txBox="1"/>
          <p:nvPr/>
        </p:nvSpPr>
        <p:spPr>
          <a:xfrm>
            <a:off x="4876596" y="4033396"/>
            <a:ext cx="375036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APP or LP:</a:t>
            </a:r>
          </a:p>
          <a:p>
            <a:r>
              <a:rPr lang="en-GB"/>
              <a:t>- Your school will direct you in School with observations and shadowing teacher/pupils. </a:t>
            </a:r>
          </a:p>
          <a:p>
            <a:r>
              <a:rPr lang="en-GB">
                <a:solidFill>
                  <a:srgbClr val="000000"/>
                </a:solidFill>
              </a:rPr>
              <a:t>- Handbook and review information or tasks sent by subject tutor</a:t>
            </a:r>
          </a:p>
          <a:p>
            <a:pPr marL="285750" indent="-285750">
              <a:buFont typeface="Calibri"/>
              <a:buChar char="-"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2C1F46-160A-A703-F465-7A83A4E6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9" y="1838739"/>
            <a:ext cx="80200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6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D99A-526B-DBA1-90B7-FED79C8B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80" y="5530"/>
            <a:ext cx="7886700" cy="1325563"/>
          </a:xfrm>
        </p:spPr>
        <p:txBody>
          <a:bodyPr/>
          <a:lstStyle/>
          <a:p>
            <a:r>
              <a:rPr lang="en-GB"/>
              <a:t>What else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602F-000D-D894-23EE-374C1228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84" y="1042221"/>
            <a:ext cx="8798531" cy="5455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/>
              <a:t>ITT – ECF, DfE documentation supporting your training</a:t>
            </a:r>
          </a:p>
          <a:p>
            <a:r>
              <a:rPr lang="en-GB"/>
              <a:t>Teaching Standards – DfE</a:t>
            </a:r>
          </a:p>
          <a:p>
            <a:r>
              <a:rPr lang="en-GB"/>
              <a:t>Your subject Curriculum</a:t>
            </a:r>
          </a:p>
          <a:p>
            <a:r>
              <a:rPr lang="en-GB"/>
              <a:t>Access GCSE specifications/past exam papers/ marking schemes and Exam Reports to understand exam requirements for your subject</a:t>
            </a:r>
          </a:p>
          <a:p>
            <a:r>
              <a:rPr lang="en-GB"/>
              <a:t>OFSTED report from your placement school (LP only)</a:t>
            </a:r>
          </a:p>
          <a:p>
            <a:r>
              <a:rPr lang="en-GB"/>
              <a:t>OFSTED subject reports series for your subject</a:t>
            </a:r>
          </a:p>
          <a:p>
            <a:r>
              <a:rPr lang="en-GB"/>
              <a:t>Explore your Professional Association (website and review)</a:t>
            </a:r>
          </a:p>
          <a:p>
            <a:r>
              <a:rPr lang="en-GB"/>
              <a:t>Education Endowment Foundation</a:t>
            </a:r>
          </a:p>
          <a:p>
            <a:r>
              <a:rPr lang="en-GB"/>
              <a:t>Explore your section in the Library</a:t>
            </a:r>
          </a:p>
          <a:p>
            <a:r>
              <a:rPr lang="en-GB"/>
              <a:t>Access and Explore the Teacher SEND Handbook 2024 published by NASEN and available online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8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CDB205F9D94409B713977FBA3674B" ma:contentTypeVersion="" ma:contentTypeDescription="Create a new document." ma:contentTypeScope="" ma:versionID="226046cf5040232b893b56a7b7b83fcc">
  <xsd:schema xmlns:xsd="http://www.w3.org/2001/XMLSchema" xmlns:xs="http://www.w3.org/2001/XMLSchema" xmlns:p="http://schemas.microsoft.com/office/2006/metadata/properties" xmlns:ns2="1d06da1d-e105-4684-95eb-c62ad8f5d6ba" xmlns:ns3="75a28cf3-9262-494e-8e02-5092a5e3e3b0" xmlns:ns4="5fbb59fa-9856-46a9-8fd5-9ddddf792ab5" targetNamespace="http://schemas.microsoft.com/office/2006/metadata/properties" ma:root="true" ma:fieldsID="6417b0108823e85d51b0c064290b7853" ns2:_="" ns3:_="" ns4:_="">
    <xsd:import namespace="1d06da1d-e105-4684-95eb-c62ad8f5d6ba"/>
    <xsd:import namespace="75a28cf3-9262-494e-8e02-5092a5e3e3b0"/>
    <xsd:import namespace="5fbb59fa-9856-46a9-8fd5-9ddddf792ab5"/>
    <xsd:element name="properties">
      <xsd:complexType>
        <xsd:sequence>
          <xsd:element name="documentManagement">
            <xsd:complexType>
              <xsd:all>
                <xsd:element ref="ns2:l0bc4a1375b148fdaeb2b55c5d57fc3e" minOccurs="0"/>
                <xsd:element ref="ns3:TaxCatchAll" minOccurs="0"/>
                <xsd:element ref="ns2:c8fc7a0aa9f54e3ebfc6ae2b18b8a580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6da1d-e105-4684-95eb-c62ad8f5d6ba" elementFormDefault="qualified">
    <xsd:import namespace="http://schemas.microsoft.com/office/2006/documentManagement/types"/>
    <xsd:import namespace="http://schemas.microsoft.com/office/infopath/2007/PartnerControls"/>
    <xsd:element name="l0bc4a1375b148fdaeb2b55c5d57fc3e" ma:index="9" nillable="true" ma:taxonomy="true" ma:internalName="l0bc4a1375b148fdaeb2b55c5d57fc3e" ma:taxonomyFieldName="Roehampton_x0020_Team" ma:displayName="Roehampton Team" ma:default="" ma:fieldId="{50bc4a13-75b1-48fd-aeb2-b55c5d57fc3e}" ma:sspId="8d0af180-1065-48e5-bc0d-526fac628292" ma:termSetId="d1e35cad-1ad0-4857-8537-5b82f74968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fc7a0aa9f54e3ebfc6ae2b18b8a580" ma:index="12" nillable="true" ma:taxonomy="true" ma:internalName="c8fc7a0aa9f54e3ebfc6ae2b18b8a580" ma:taxonomyFieldName="Document_x0020_Type" ma:displayName="Document Type" ma:default="" ma:fieldId="{c8fc7a0a-a9f5-4e3e-bfc6-ae2b18b8a580}" ma:taxonomyMulti="true" ma:sspId="8d0af180-1065-48e5-bc0d-526fac628292" ma:termSetId="a86422d8-cad4-4935-995f-47ef0cc840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28cf3-9262-494e-8e02-5092a5e3e3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F9948B-D7F7-46E5-B882-8223F4F0F7FA}" ma:internalName="TaxCatchAll" ma:showField="CatchAllData" ma:web="{b872808e-e4c7-4f89-858f-7dc1b45506d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d0af180-1065-48e5-bc0d-526fac6282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b59fa-9856-46a9-8fd5-9ddddf792ab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8d0af180-1065-48e5-bc0d-526fac628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fc7a0aa9f54e3ebfc6ae2b18b8a580 xmlns="1d06da1d-e105-4684-95eb-c62ad8f5d6ba">
      <Terms xmlns="http://schemas.microsoft.com/office/infopath/2007/PartnerControls"/>
    </c8fc7a0aa9f54e3ebfc6ae2b18b8a580>
    <TaxCatchAll xmlns="75a28cf3-9262-494e-8e02-5092a5e3e3b0" xsi:nil="true"/>
    <lcf76f155ced4ddcb4097134ff3c332f xmlns="5fbb59fa-9856-46a9-8fd5-9ddddf792ab5">
      <Terms xmlns="http://schemas.microsoft.com/office/infopath/2007/PartnerControls"/>
    </lcf76f155ced4ddcb4097134ff3c332f>
    <TaxKeywordTaxHTField xmlns="75a28cf3-9262-494e-8e02-5092a5e3e3b0">
      <Terms xmlns="http://schemas.microsoft.com/office/infopath/2007/PartnerControls"/>
    </TaxKeywordTaxHTField>
    <l0bc4a1375b148fdaeb2b55c5d57fc3e xmlns="1d06da1d-e105-4684-95eb-c62ad8f5d6ba">
      <Terms xmlns="http://schemas.microsoft.com/office/infopath/2007/PartnerControls"/>
    </l0bc4a1375b148fdaeb2b55c5d57fc3e>
  </documentManagement>
</p:properties>
</file>

<file path=customXml/itemProps1.xml><?xml version="1.0" encoding="utf-8"?>
<ds:datastoreItem xmlns:ds="http://schemas.openxmlformats.org/officeDocument/2006/customXml" ds:itemID="{A31A7BAF-7089-4901-8F57-5FBD56B94197}">
  <ds:schemaRefs>
    <ds:schemaRef ds:uri="1d06da1d-e105-4684-95eb-c62ad8f5d6ba"/>
    <ds:schemaRef ds:uri="5fbb59fa-9856-46a9-8fd5-9ddddf792ab5"/>
    <ds:schemaRef ds:uri="75a28cf3-9262-494e-8e02-5092a5e3e3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AFD168-7BD3-4829-A0C3-A9ED4A428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458D4-DE99-4882-84DA-6EDE22670937}">
  <ds:schemaRefs>
    <ds:schemaRef ds:uri="1d06da1d-e105-4684-95eb-c62ad8f5d6ba"/>
    <ds:schemaRef ds:uri="5fbb59fa-9856-46a9-8fd5-9ddddf792ab5"/>
    <ds:schemaRef ds:uri="75a28cf3-9262-494e-8e02-5092a5e3e3b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I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Roehampton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Pike</dc:creator>
  <cp:revision>31</cp:revision>
  <dcterms:created xsi:type="dcterms:W3CDTF">2025-08-26T13:11:04Z</dcterms:created>
  <dcterms:modified xsi:type="dcterms:W3CDTF">2025-08-27T14:28:08Z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0x0101004F4CDB205F9D94409B713977FBA3674B</vt:lpwstr>
  </property>
  <property fmtid="{D5CDD505-2E9C-101B-9397-08002B2CF9AE}" pid="3" name="TaxKeyword">
    <vt:lpwstr/>
  </property>
  <property fmtid="{D5CDD505-2E9C-101B-9397-08002B2CF9AE}" pid="4" name="Document_x0020_Type">
    <vt:lpwstr/>
  </property>
  <property fmtid="{D5CDD505-2E9C-101B-9397-08002B2CF9AE}" pid="5" name="Document Type">
    <vt:lpwstr/>
  </property>
  <property fmtid="{D5CDD505-2E9C-101B-9397-08002B2CF9AE}" pid="6" name="MediaServiceImageTags">
    <vt:lpwstr/>
  </property>
  <property fmtid="{D5CDD505-2E9C-101B-9397-08002B2CF9AE}" pid="7" name="Roehampton Team">
    <vt:lpwstr/>
  </property>
  <property fmtid="{D5CDD505-2E9C-101B-9397-08002B2CF9AE}" pid="8" name="Roehampton_x0020_Team">
    <vt:lpwstr/>
  </property>
</Properties>
</file>