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720" r:id="rId5"/>
  </p:sldMasterIdLst>
  <p:sldIdLst>
    <p:sldId id="265" r:id="rId6"/>
    <p:sldId id="257" r:id="rId7"/>
    <p:sldId id="268" r:id="rId8"/>
    <p:sldId id="352" r:id="rId9"/>
    <p:sldId id="348" r:id="rId10"/>
    <p:sldId id="350" r:id="rId11"/>
    <p:sldId id="264" r:id="rId12"/>
    <p:sldId id="260" r:id="rId13"/>
    <p:sldId id="344" r:id="rId14"/>
    <p:sldId id="346" r:id="rId15"/>
    <p:sldId id="349" r:id="rId16"/>
    <p:sldId id="269" r:id="rId17"/>
    <p:sldId id="34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2EC277-F485-46D0-A625-88D4AEC421E2}" v="152" dt="2026-07-06T11:49:37.3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61" d="100"/>
          <a:sy n="61" d="100"/>
        </p:scale>
        <p:origin x="68" y="3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 /><Relationship Id="rId13" Type="http://schemas.openxmlformats.org/officeDocument/2006/relationships/slide" Target="slides/slide8.xml" /><Relationship Id="rId18" Type="http://schemas.openxmlformats.org/officeDocument/2006/relationships/slide" Target="slides/slide13.xml" /><Relationship Id="rId3" Type="http://schemas.openxmlformats.org/officeDocument/2006/relationships/customXml" Target="../customXml/item3.xml" /><Relationship Id="rId21" Type="http://schemas.openxmlformats.org/officeDocument/2006/relationships/theme" Target="theme/theme1.xml" /><Relationship Id="rId7" Type="http://schemas.openxmlformats.org/officeDocument/2006/relationships/slide" Target="slides/slide2.xml" /><Relationship Id="rId12" Type="http://schemas.openxmlformats.org/officeDocument/2006/relationships/slide" Target="slides/slide7.xml" /><Relationship Id="rId17" Type="http://schemas.openxmlformats.org/officeDocument/2006/relationships/slide" Target="slides/slide12.xml" /><Relationship Id="rId2" Type="http://schemas.openxmlformats.org/officeDocument/2006/relationships/customXml" Target="../customXml/item2.xml" /><Relationship Id="rId16" Type="http://schemas.openxmlformats.org/officeDocument/2006/relationships/slide" Target="slides/slide11.xml" /><Relationship Id="rId20" Type="http://schemas.openxmlformats.org/officeDocument/2006/relationships/viewProps" Target="viewProps.xml" /><Relationship Id="rId1" Type="http://schemas.openxmlformats.org/officeDocument/2006/relationships/customXml" Target="../customXml/item1.xml" /><Relationship Id="rId6" Type="http://schemas.openxmlformats.org/officeDocument/2006/relationships/slide" Target="slides/slide1.xml" /><Relationship Id="rId11" Type="http://schemas.openxmlformats.org/officeDocument/2006/relationships/slide" Target="slides/slide6.xml" /><Relationship Id="rId24" Type="http://schemas.microsoft.com/office/2015/10/relationships/revisionInfo" Target="revisionInfo.xml" /><Relationship Id="rId5" Type="http://schemas.openxmlformats.org/officeDocument/2006/relationships/slideMaster" Target="slideMasters/slideMaster2.xml" /><Relationship Id="rId15" Type="http://schemas.openxmlformats.org/officeDocument/2006/relationships/slide" Target="slides/slide10.xml" /><Relationship Id="rId23" Type="http://schemas.microsoft.com/office/2016/11/relationships/changesInfo" Target="changesInfos/changesInfo1.xml" /><Relationship Id="rId10" Type="http://schemas.openxmlformats.org/officeDocument/2006/relationships/slide" Target="slides/slide5.xml" /><Relationship Id="rId19" Type="http://schemas.openxmlformats.org/officeDocument/2006/relationships/presProps" Target="presProps.xml" /><Relationship Id="rId4" Type="http://schemas.openxmlformats.org/officeDocument/2006/relationships/slideMaster" Target="slideMasters/slideMaster1.xml" /><Relationship Id="rId9" Type="http://schemas.openxmlformats.org/officeDocument/2006/relationships/slide" Target="slides/slide4.xml" /><Relationship Id="rId14" Type="http://schemas.openxmlformats.org/officeDocument/2006/relationships/slide" Target="slides/slide9.xml" /><Relationship Id="rId22" Type="http://schemas.openxmlformats.org/officeDocument/2006/relationships/tableStyles" Target="tableStyles.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eonard" userId="75328cd0-c8d5-4f5f-829a-276b61b07ba5" providerId="ADAL" clId="{6D2F959C-81C3-3ADA-8003-229E8FFA6BE7}"/>
    <pc:docChg chg="custSel addSld delSld modSld">
      <pc:chgData name="Sarah Leonard" userId="75328cd0-c8d5-4f5f-829a-276b61b07ba5" providerId="ADAL" clId="{6D2F959C-81C3-3ADA-8003-229E8FFA6BE7}" dt="2026-07-07T09:18:20.078" v="3" actId="21"/>
      <pc:docMkLst>
        <pc:docMk/>
      </pc:docMkLst>
      <pc:sldChg chg="addSp delSp modSp mod">
        <pc:chgData name="Sarah Leonard" userId="75328cd0-c8d5-4f5f-829a-276b61b07ba5" providerId="ADAL" clId="{6D2F959C-81C3-3ADA-8003-229E8FFA6BE7}" dt="2026-07-07T09:18:20.078" v="3" actId="21"/>
        <pc:sldMkLst>
          <pc:docMk/>
          <pc:sldMk cId="310233276" sldId="268"/>
        </pc:sldMkLst>
        <pc:spChg chg="del">
          <ac:chgData name="Sarah Leonard" userId="75328cd0-c8d5-4f5f-829a-276b61b07ba5" providerId="ADAL" clId="{6D2F959C-81C3-3ADA-8003-229E8FFA6BE7}" dt="2026-07-07T09:18:20.078" v="3" actId="21"/>
          <ac:spMkLst>
            <pc:docMk/>
            <pc:sldMk cId="310233276" sldId="268"/>
            <ac:spMk id="4" creationId="{3FCFAEF9-08B6-B54E-615A-624154F5CEA7}"/>
          </ac:spMkLst>
        </pc:spChg>
        <pc:spChg chg="add mod">
          <ac:chgData name="Sarah Leonard" userId="75328cd0-c8d5-4f5f-829a-276b61b07ba5" providerId="ADAL" clId="{6D2F959C-81C3-3ADA-8003-229E8FFA6BE7}" dt="2026-07-07T09:18:20.078" v="3" actId="21"/>
          <ac:spMkLst>
            <pc:docMk/>
            <pc:sldMk cId="310233276" sldId="268"/>
            <ac:spMk id="6" creationId="{85CE0F8E-A95B-4227-F9C2-07DF52D742DB}"/>
          </ac:spMkLst>
        </pc:spChg>
      </pc:sldChg>
      <pc:sldChg chg="new del">
        <pc:chgData name="Sarah Leonard" userId="75328cd0-c8d5-4f5f-829a-276b61b07ba5" providerId="ADAL" clId="{6D2F959C-81C3-3ADA-8003-229E8FFA6BE7}" dt="2026-07-07T09:18:07.394" v="2" actId="21"/>
        <pc:sldMkLst>
          <pc:docMk/>
          <pc:sldMk cId="3024191911" sldId="351"/>
        </pc:sldMkLst>
      </pc:sldChg>
      <pc:sldChg chg="add">
        <pc:chgData name="Sarah Leonard" userId="75328cd0-c8d5-4f5f-829a-276b61b07ba5" providerId="ADAL" clId="{6D2F959C-81C3-3ADA-8003-229E8FFA6BE7}" dt="2026-07-07T09:17:51.397" v="1" actId="22"/>
        <pc:sldMkLst>
          <pc:docMk/>
          <pc:sldMk cId="721246128" sldId="352"/>
        </pc:sldMkLst>
      </pc:sldChg>
    </pc:docChg>
  </pc:docChgLst>
  <pc:docChgLst>
    <pc:chgData name="Sarah Leonard" userId="75328cd0-c8d5-4f5f-829a-276b61b07ba5" providerId="ADAL" clId="{E386B7CF-8C5F-4F71-9E47-32E9E2ED274E}"/>
    <pc:docChg chg="undo custSel addSld delSld modSld sldOrd">
      <pc:chgData name="Sarah Leonard" userId="75328cd0-c8d5-4f5f-829a-276b61b07ba5" providerId="ADAL" clId="{E386B7CF-8C5F-4F71-9E47-32E9E2ED274E}" dt="2026-07-06T11:49:37.312" v="515" actId="1076"/>
      <pc:docMkLst>
        <pc:docMk/>
      </pc:docMkLst>
      <pc:sldChg chg="modSp mod">
        <pc:chgData name="Sarah Leonard" userId="75328cd0-c8d5-4f5f-829a-276b61b07ba5" providerId="ADAL" clId="{E386B7CF-8C5F-4F71-9E47-32E9E2ED274E}" dt="2026-07-06T10:06:17.537" v="316" actId="113"/>
        <pc:sldMkLst>
          <pc:docMk/>
          <pc:sldMk cId="1195785062" sldId="257"/>
        </pc:sldMkLst>
        <pc:spChg chg="mod">
          <ac:chgData name="Sarah Leonard" userId="75328cd0-c8d5-4f5f-829a-276b61b07ba5" providerId="ADAL" clId="{E386B7CF-8C5F-4F71-9E47-32E9E2ED274E}" dt="2026-07-06T10:06:17.537" v="316" actId="113"/>
          <ac:spMkLst>
            <pc:docMk/>
            <pc:sldMk cId="1195785062" sldId="257"/>
            <ac:spMk id="4" creationId="{00000000-0000-0000-0000-000000000000}"/>
          </ac:spMkLst>
        </pc:spChg>
        <pc:graphicFrameChg chg="modGraphic">
          <ac:chgData name="Sarah Leonard" userId="75328cd0-c8d5-4f5f-829a-276b61b07ba5" providerId="ADAL" clId="{E386B7CF-8C5F-4F71-9E47-32E9E2ED274E}" dt="2026-07-06T09:06:58.774" v="23" actId="20577"/>
          <ac:graphicFrameMkLst>
            <pc:docMk/>
            <pc:sldMk cId="1195785062" sldId="257"/>
            <ac:graphicFrameMk id="7" creationId="{E5200AD6-3B39-FD73-50AF-9C42746B80A7}"/>
          </ac:graphicFrameMkLst>
        </pc:graphicFrameChg>
      </pc:sldChg>
      <pc:sldChg chg="modSp mod">
        <pc:chgData name="Sarah Leonard" userId="75328cd0-c8d5-4f5f-829a-276b61b07ba5" providerId="ADAL" clId="{E386B7CF-8C5F-4F71-9E47-32E9E2ED274E}" dt="2026-07-06T10:06:38.447" v="320" actId="113"/>
        <pc:sldMkLst>
          <pc:docMk/>
          <pc:sldMk cId="3939925829" sldId="260"/>
        </pc:sldMkLst>
        <pc:spChg chg="mod">
          <ac:chgData name="Sarah Leonard" userId="75328cd0-c8d5-4f5f-829a-276b61b07ba5" providerId="ADAL" clId="{E386B7CF-8C5F-4F71-9E47-32E9E2ED274E}" dt="2026-07-06T10:06:38.447" v="320" actId="113"/>
          <ac:spMkLst>
            <pc:docMk/>
            <pc:sldMk cId="3939925829" sldId="260"/>
            <ac:spMk id="2" creationId="{00000000-0000-0000-0000-000000000000}"/>
          </ac:spMkLst>
        </pc:spChg>
      </pc:sldChg>
      <pc:sldChg chg="delSp modSp mod ord">
        <pc:chgData name="Sarah Leonard" userId="75328cd0-c8d5-4f5f-829a-276b61b07ba5" providerId="ADAL" clId="{E386B7CF-8C5F-4F71-9E47-32E9E2ED274E}" dt="2026-07-06T10:06:31.517" v="319" actId="113"/>
        <pc:sldMkLst>
          <pc:docMk/>
          <pc:sldMk cId="2722527447" sldId="264"/>
        </pc:sldMkLst>
        <pc:spChg chg="mod">
          <ac:chgData name="Sarah Leonard" userId="75328cd0-c8d5-4f5f-829a-276b61b07ba5" providerId="ADAL" clId="{E386B7CF-8C5F-4F71-9E47-32E9E2ED274E}" dt="2026-07-06T10:06:31.517" v="319" actId="113"/>
          <ac:spMkLst>
            <pc:docMk/>
            <pc:sldMk cId="2722527447" sldId="264"/>
            <ac:spMk id="2" creationId="{00000000-0000-0000-0000-000000000000}"/>
          </ac:spMkLst>
        </pc:spChg>
        <pc:spChg chg="mod">
          <ac:chgData name="Sarah Leonard" userId="75328cd0-c8d5-4f5f-829a-276b61b07ba5" providerId="ADAL" clId="{E386B7CF-8C5F-4F71-9E47-32E9E2ED274E}" dt="2026-07-06T09:30:45.212" v="180" actId="20577"/>
          <ac:spMkLst>
            <pc:docMk/>
            <pc:sldMk cId="2722527447" sldId="264"/>
            <ac:spMk id="9" creationId="{252C9485-B7F4-0DDD-5437-474434C487AA}"/>
          </ac:spMkLst>
        </pc:spChg>
        <pc:picChg chg="del">
          <ac:chgData name="Sarah Leonard" userId="75328cd0-c8d5-4f5f-829a-276b61b07ba5" providerId="ADAL" clId="{E386B7CF-8C5F-4F71-9E47-32E9E2ED274E}" dt="2026-07-06T09:11:21.017" v="31" actId="478"/>
          <ac:picMkLst>
            <pc:docMk/>
            <pc:sldMk cId="2722527447" sldId="264"/>
            <ac:picMk id="5" creationId="{5441931D-6183-F7E7-6FE6-02D174CF0F61}"/>
          </ac:picMkLst>
        </pc:picChg>
      </pc:sldChg>
      <pc:sldChg chg="addSp delSp modSp mod">
        <pc:chgData name="Sarah Leonard" userId="75328cd0-c8d5-4f5f-829a-276b61b07ba5" providerId="ADAL" clId="{E386B7CF-8C5F-4F71-9E47-32E9E2ED274E}" dt="2026-07-06T11:49:37.312" v="515" actId="1076"/>
        <pc:sldMkLst>
          <pc:docMk/>
          <pc:sldMk cId="2973793795" sldId="265"/>
        </pc:sldMkLst>
        <pc:spChg chg="mod">
          <ac:chgData name="Sarah Leonard" userId="75328cd0-c8d5-4f5f-829a-276b61b07ba5" providerId="ADAL" clId="{E386B7CF-8C5F-4F71-9E47-32E9E2ED274E}" dt="2026-07-06T11:49:37.312" v="515" actId="1076"/>
          <ac:spMkLst>
            <pc:docMk/>
            <pc:sldMk cId="2973793795" sldId="265"/>
            <ac:spMk id="15363" creationId="{00000000-0000-0000-0000-000000000000}"/>
          </ac:spMkLst>
        </pc:spChg>
        <pc:picChg chg="add del">
          <ac:chgData name="Sarah Leonard" userId="75328cd0-c8d5-4f5f-829a-276b61b07ba5" providerId="ADAL" clId="{E386B7CF-8C5F-4F71-9E47-32E9E2ED274E}" dt="2026-07-06T11:46:45.109" v="375" actId="478"/>
          <ac:picMkLst>
            <pc:docMk/>
            <pc:sldMk cId="2973793795" sldId="265"/>
            <ac:picMk id="2" creationId="{A8CA9095-D728-E111-7FFC-F03A1326FDE2}"/>
          </ac:picMkLst>
        </pc:picChg>
        <pc:picChg chg="add mod">
          <ac:chgData name="Sarah Leonard" userId="75328cd0-c8d5-4f5f-829a-276b61b07ba5" providerId="ADAL" clId="{E386B7CF-8C5F-4F71-9E47-32E9E2ED274E}" dt="2026-07-06T11:48:51.253" v="512" actId="14100"/>
          <ac:picMkLst>
            <pc:docMk/>
            <pc:sldMk cId="2973793795" sldId="265"/>
            <ac:picMk id="4" creationId="{2192E852-FC7E-EBDA-1707-6D394576D82B}"/>
          </ac:picMkLst>
        </pc:picChg>
        <pc:picChg chg="add del mod">
          <ac:chgData name="Sarah Leonard" userId="75328cd0-c8d5-4f5f-829a-276b61b07ba5" providerId="ADAL" clId="{E386B7CF-8C5F-4F71-9E47-32E9E2ED274E}" dt="2026-07-06T11:47:20.993" v="380" actId="478"/>
          <ac:picMkLst>
            <pc:docMk/>
            <pc:sldMk cId="2973793795" sldId="265"/>
            <ac:picMk id="5" creationId="{80D60601-327B-4FA5-AC5C-FFE2E423F4F0}"/>
          </ac:picMkLst>
        </pc:picChg>
        <pc:picChg chg="mod">
          <ac:chgData name="Sarah Leonard" userId="75328cd0-c8d5-4f5f-829a-276b61b07ba5" providerId="ADAL" clId="{E386B7CF-8C5F-4F71-9E47-32E9E2ED274E}" dt="2026-07-06T11:49:27.709" v="514" actId="1076"/>
          <ac:picMkLst>
            <pc:docMk/>
            <pc:sldMk cId="2973793795" sldId="265"/>
            <ac:picMk id="7" creationId="{4F28ABB1-FA86-8938-8560-EFA8CC604A32}"/>
          </ac:picMkLst>
        </pc:picChg>
      </pc:sldChg>
      <pc:sldChg chg="modSp mod modAnim">
        <pc:chgData name="Sarah Leonard" userId="75328cd0-c8d5-4f5f-829a-276b61b07ba5" providerId="ADAL" clId="{E386B7CF-8C5F-4F71-9E47-32E9E2ED274E}" dt="2026-07-06T10:44:19.657" v="365" actId="5793"/>
        <pc:sldMkLst>
          <pc:docMk/>
          <pc:sldMk cId="310233276" sldId="268"/>
        </pc:sldMkLst>
        <pc:spChg chg="mod">
          <ac:chgData name="Sarah Leonard" userId="75328cd0-c8d5-4f5f-829a-276b61b07ba5" providerId="ADAL" clId="{E386B7CF-8C5F-4F71-9E47-32E9E2ED274E}" dt="2026-07-06T10:06:22.651" v="317" actId="113"/>
          <ac:spMkLst>
            <pc:docMk/>
            <pc:sldMk cId="310233276" sldId="268"/>
            <ac:spMk id="2" creationId="{DE31F669-F78D-DBC2-12BB-98B2652A93F5}"/>
          </ac:spMkLst>
        </pc:spChg>
        <pc:spChg chg="mod">
          <ac:chgData name="Sarah Leonard" userId="75328cd0-c8d5-4f5f-829a-276b61b07ba5" providerId="ADAL" clId="{E386B7CF-8C5F-4F71-9E47-32E9E2ED274E}" dt="2026-07-06T10:44:19.657" v="365" actId="5793"/>
          <ac:spMkLst>
            <pc:docMk/>
            <pc:sldMk cId="310233276" sldId="268"/>
            <ac:spMk id="4" creationId="{3FCFAEF9-08B6-B54E-615A-624154F5CEA7}"/>
          </ac:spMkLst>
        </pc:spChg>
      </pc:sldChg>
      <pc:sldChg chg="modSp mod">
        <pc:chgData name="Sarah Leonard" userId="75328cd0-c8d5-4f5f-829a-276b61b07ba5" providerId="ADAL" clId="{E386B7CF-8C5F-4F71-9E47-32E9E2ED274E}" dt="2026-07-06T10:07:01.070" v="324" actId="113"/>
        <pc:sldMkLst>
          <pc:docMk/>
          <pc:sldMk cId="3450357093" sldId="269"/>
        </pc:sldMkLst>
        <pc:spChg chg="mod">
          <ac:chgData name="Sarah Leonard" userId="75328cd0-c8d5-4f5f-829a-276b61b07ba5" providerId="ADAL" clId="{E386B7CF-8C5F-4F71-9E47-32E9E2ED274E}" dt="2026-07-06T10:07:01.070" v="324" actId="113"/>
          <ac:spMkLst>
            <pc:docMk/>
            <pc:sldMk cId="3450357093" sldId="269"/>
            <ac:spMk id="2" creationId="{00000000-0000-0000-0000-000000000000}"/>
          </ac:spMkLst>
        </pc:spChg>
      </pc:sldChg>
      <pc:sldChg chg="modSp mod">
        <pc:chgData name="Sarah Leonard" userId="75328cd0-c8d5-4f5f-829a-276b61b07ba5" providerId="ADAL" clId="{E386B7CF-8C5F-4F71-9E47-32E9E2ED274E}" dt="2026-07-06T10:06:43.235" v="321" actId="113"/>
        <pc:sldMkLst>
          <pc:docMk/>
          <pc:sldMk cId="1944581091" sldId="344"/>
        </pc:sldMkLst>
        <pc:spChg chg="mod">
          <ac:chgData name="Sarah Leonard" userId="75328cd0-c8d5-4f5f-829a-276b61b07ba5" providerId="ADAL" clId="{E386B7CF-8C5F-4F71-9E47-32E9E2ED274E}" dt="2026-07-06T10:06:43.235" v="321" actId="113"/>
          <ac:spMkLst>
            <pc:docMk/>
            <pc:sldMk cId="1944581091" sldId="344"/>
            <ac:spMk id="2" creationId="{00000000-0000-0000-0000-000000000000}"/>
          </ac:spMkLst>
        </pc:spChg>
      </pc:sldChg>
      <pc:sldChg chg="addSp delSp modSp mod">
        <pc:chgData name="Sarah Leonard" userId="75328cd0-c8d5-4f5f-829a-276b61b07ba5" providerId="ADAL" clId="{E386B7CF-8C5F-4F71-9E47-32E9E2ED274E}" dt="2026-07-06T10:06:50.089" v="322" actId="113"/>
        <pc:sldMkLst>
          <pc:docMk/>
          <pc:sldMk cId="3597106848" sldId="346"/>
        </pc:sldMkLst>
        <pc:spChg chg="mod">
          <ac:chgData name="Sarah Leonard" userId="75328cd0-c8d5-4f5f-829a-276b61b07ba5" providerId="ADAL" clId="{E386B7CF-8C5F-4F71-9E47-32E9E2ED274E}" dt="2026-07-06T10:06:50.089" v="322" actId="113"/>
          <ac:spMkLst>
            <pc:docMk/>
            <pc:sldMk cId="3597106848" sldId="346"/>
            <ac:spMk id="7" creationId="{CE8BBAC9-AF07-1BAA-7001-C762677359A8}"/>
          </ac:spMkLst>
        </pc:spChg>
        <pc:picChg chg="mod ord">
          <ac:chgData name="Sarah Leonard" userId="75328cd0-c8d5-4f5f-829a-276b61b07ba5" providerId="ADAL" clId="{E386B7CF-8C5F-4F71-9E47-32E9E2ED274E}" dt="2026-07-06T09:52:57.722" v="301" actId="170"/>
          <ac:picMkLst>
            <pc:docMk/>
            <pc:sldMk cId="3597106848" sldId="346"/>
            <ac:picMk id="3" creationId="{CAEC424B-D83F-1417-A838-9F2AE2F51FA0}"/>
          </ac:picMkLst>
        </pc:picChg>
        <pc:picChg chg="del">
          <ac:chgData name="Sarah Leonard" userId="75328cd0-c8d5-4f5f-829a-276b61b07ba5" providerId="ADAL" clId="{E386B7CF-8C5F-4F71-9E47-32E9E2ED274E}" dt="2026-07-06T09:52:13.432" v="292" actId="478"/>
          <ac:picMkLst>
            <pc:docMk/>
            <pc:sldMk cId="3597106848" sldId="346"/>
            <ac:picMk id="4" creationId="{24F7FF7D-F9C9-8617-8603-2692E396CC9F}"/>
          </ac:picMkLst>
        </pc:picChg>
        <pc:picChg chg="add mod">
          <ac:chgData name="Sarah Leonard" userId="75328cd0-c8d5-4f5f-829a-276b61b07ba5" providerId="ADAL" clId="{E386B7CF-8C5F-4F71-9E47-32E9E2ED274E}" dt="2026-07-06T09:52:48.150" v="299" actId="14100"/>
          <ac:picMkLst>
            <pc:docMk/>
            <pc:sldMk cId="3597106848" sldId="346"/>
            <ac:picMk id="5" creationId="{06983BC9-292E-29FE-A68B-9719E65A8165}"/>
          </ac:picMkLst>
        </pc:picChg>
      </pc:sldChg>
      <pc:sldChg chg="add del">
        <pc:chgData name="Sarah Leonard" userId="75328cd0-c8d5-4f5f-829a-276b61b07ba5" providerId="ADAL" clId="{E386B7CF-8C5F-4F71-9E47-32E9E2ED274E}" dt="2026-07-06T09:31:05.713" v="181" actId="47"/>
        <pc:sldMkLst>
          <pc:docMk/>
          <pc:sldMk cId="3472619101" sldId="347"/>
        </pc:sldMkLst>
      </pc:sldChg>
      <pc:sldChg chg="addSp delSp modSp new mod setBg">
        <pc:chgData name="Sarah Leonard" userId="75328cd0-c8d5-4f5f-829a-276b61b07ba5" providerId="ADAL" clId="{E386B7CF-8C5F-4F71-9E47-32E9E2ED274E}" dt="2026-07-06T10:06:27.449" v="318" actId="113"/>
        <pc:sldMkLst>
          <pc:docMk/>
          <pc:sldMk cId="2103009927" sldId="348"/>
        </pc:sldMkLst>
        <pc:spChg chg="add del mod">
          <ac:chgData name="Sarah Leonard" userId="75328cd0-c8d5-4f5f-829a-276b61b07ba5" providerId="ADAL" clId="{E386B7CF-8C5F-4F71-9E47-32E9E2ED274E}" dt="2026-07-06T10:06:27.449" v="318" actId="113"/>
          <ac:spMkLst>
            <pc:docMk/>
            <pc:sldMk cId="2103009927" sldId="348"/>
            <ac:spMk id="2" creationId="{9662C474-040D-1B6E-0432-1A34EDE032CF}"/>
          </ac:spMkLst>
        </pc:spChg>
        <pc:spChg chg="del">
          <ac:chgData name="Sarah Leonard" userId="75328cd0-c8d5-4f5f-829a-276b61b07ba5" providerId="ADAL" clId="{E386B7CF-8C5F-4F71-9E47-32E9E2ED274E}" dt="2026-07-06T09:10:51.533" v="26" actId="22"/>
          <ac:spMkLst>
            <pc:docMk/>
            <pc:sldMk cId="2103009927" sldId="348"/>
            <ac:spMk id="3" creationId="{8491373D-7760-4BE7-DDE0-B0BC9E409578}"/>
          </ac:spMkLst>
        </pc:spChg>
        <pc:spChg chg="add mod">
          <ac:chgData name="Sarah Leonard" userId="75328cd0-c8d5-4f5f-829a-276b61b07ba5" providerId="ADAL" clId="{E386B7CF-8C5F-4F71-9E47-32E9E2ED274E}" dt="2026-07-06T09:48:27.120" v="284" actId="478"/>
          <ac:spMkLst>
            <pc:docMk/>
            <pc:sldMk cId="2103009927" sldId="348"/>
            <ac:spMk id="7" creationId="{6CA0D3ED-E752-D3C1-B883-BAF96E63FF0D}"/>
          </ac:spMkLst>
        </pc:spChg>
        <pc:spChg chg="add del">
          <ac:chgData name="Sarah Leonard" userId="75328cd0-c8d5-4f5f-829a-276b61b07ba5" providerId="ADAL" clId="{E386B7CF-8C5F-4F71-9E47-32E9E2ED274E}" dt="2026-07-06T09:11:14.505" v="30" actId="26606"/>
          <ac:spMkLst>
            <pc:docMk/>
            <pc:sldMk cId="2103009927" sldId="348"/>
            <ac:spMk id="10" creationId="{D036D0D5-3AA0-47FD-A83C-7A06CA2EEE1A}"/>
          </ac:spMkLst>
        </pc:spChg>
        <pc:spChg chg="add del">
          <ac:chgData name="Sarah Leonard" userId="75328cd0-c8d5-4f5f-829a-276b61b07ba5" providerId="ADAL" clId="{E386B7CF-8C5F-4F71-9E47-32E9E2ED274E}" dt="2026-07-06T09:11:14.505" v="30" actId="26606"/>
          <ac:spMkLst>
            <pc:docMk/>
            <pc:sldMk cId="2103009927" sldId="348"/>
            <ac:spMk id="12" creationId="{C863635B-6532-470F-BD5C-CF4DB5FDEE2E}"/>
          </ac:spMkLst>
        </pc:spChg>
        <pc:spChg chg="add del">
          <ac:chgData name="Sarah Leonard" userId="75328cd0-c8d5-4f5f-829a-276b61b07ba5" providerId="ADAL" clId="{E386B7CF-8C5F-4F71-9E47-32E9E2ED274E}" dt="2026-07-06T09:11:14.505" v="30" actId="26606"/>
          <ac:spMkLst>
            <pc:docMk/>
            <pc:sldMk cId="2103009927" sldId="348"/>
            <ac:spMk id="14" creationId="{15FB804C-3CFB-42D1-A7D2-AC6F382D03CC}"/>
          </ac:spMkLst>
        </pc:spChg>
        <pc:spChg chg="add del">
          <ac:chgData name="Sarah Leonard" userId="75328cd0-c8d5-4f5f-829a-276b61b07ba5" providerId="ADAL" clId="{E386B7CF-8C5F-4F71-9E47-32E9E2ED274E}" dt="2026-07-06T09:11:14.505" v="30" actId="26606"/>
          <ac:spMkLst>
            <pc:docMk/>
            <pc:sldMk cId="2103009927" sldId="348"/>
            <ac:spMk id="16" creationId="{22A56FF0-72C9-4F01-8EBB-EEA8D0129C02}"/>
          </ac:spMkLst>
        </pc:spChg>
        <pc:picChg chg="add del mod ord">
          <ac:chgData name="Sarah Leonard" userId="75328cd0-c8d5-4f5f-829a-276b61b07ba5" providerId="ADAL" clId="{E386B7CF-8C5F-4F71-9E47-32E9E2ED274E}" dt="2026-07-06T09:48:27.120" v="284" actId="478"/>
          <ac:picMkLst>
            <pc:docMk/>
            <pc:sldMk cId="2103009927" sldId="348"/>
            <ac:picMk id="5" creationId="{6C37B3C7-EB01-B0A7-A219-03192881CF93}"/>
          </ac:picMkLst>
        </pc:picChg>
        <pc:picChg chg="add mod">
          <ac:chgData name="Sarah Leonard" userId="75328cd0-c8d5-4f5f-829a-276b61b07ba5" providerId="ADAL" clId="{E386B7CF-8C5F-4F71-9E47-32E9E2ED274E}" dt="2026-07-06T09:50:20.237" v="291"/>
          <ac:picMkLst>
            <pc:docMk/>
            <pc:sldMk cId="2103009927" sldId="348"/>
            <ac:picMk id="9" creationId="{AE589758-C6ED-9D88-59A0-8AAA9E6A57E1}"/>
          </ac:picMkLst>
        </pc:picChg>
      </pc:sldChg>
      <pc:sldChg chg="addSp delSp modSp new mod setBg">
        <pc:chgData name="Sarah Leonard" userId="75328cd0-c8d5-4f5f-829a-276b61b07ba5" providerId="ADAL" clId="{E386B7CF-8C5F-4F71-9E47-32E9E2ED274E}" dt="2026-07-06T10:06:56.379" v="323" actId="113"/>
        <pc:sldMkLst>
          <pc:docMk/>
          <pc:sldMk cId="3263795944" sldId="349"/>
        </pc:sldMkLst>
        <pc:spChg chg="mod">
          <ac:chgData name="Sarah Leonard" userId="75328cd0-c8d5-4f5f-829a-276b61b07ba5" providerId="ADAL" clId="{E386B7CF-8C5F-4F71-9E47-32E9E2ED274E}" dt="2026-07-06T10:06:56.379" v="323" actId="113"/>
          <ac:spMkLst>
            <pc:docMk/>
            <pc:sldMk cId="3263795944" sldId="349"/>
            <ac:spMk id="2" creationId="{772F426C-4D37-F93B-D833-4398BA7F999E}"/>
          </ac:spMkLst>
        </pc:spChg>
        <pc:spChg chg="del">
          <ac:chgData name="Sarah Leonard" userId="75328cd0-c8d5-4f5f-829a-276b61b07ba5" providerId="ADAL" clId="{E386B7CF-8C5F-4F71-9E47-32E9E2ED274E}" dt="2026-07-06T09:56:21.647" v="304" actId="22"/>
          <ac:spMkLst>
            <pc:docMk/>
            <pc:sldMk cId="3263795944" sldId="349"/>
            <ac:spMk id="3" creationId="{E56F739B-1CD9-267D-94A9-4D84BB5EB899}"/>
          </ac:spMkLst>
        </pc:spChg>
        <pc:spChg chg="add del">
          <ac:chgData name="Sarah Leonard" userId="75328cd0-c8d5-4f5f-829a-276b61b07ba5" providerId="ADAL" clId="{E386B7CF-8C5F-4F71-9E47-32E9E2ED274E}" dt="2026-07-06T10:04:32.852" v="310" actId="22"/>
          <ac:spMkLst>
            <pc:docMk/>
            <pc:sldMk cId="3263795944" sldId="349"/>
            <ac:spMk id="4" creationId="{FD72B945-0E2B-90A2-F070-2BFA82510C43}"/>
          </ac:spMkLst>
        </pc:spChg>
        <pc:spChg chg="add del">
          <ac:chgData name="Sarah Leonard" userId="75328cd0-c8d5-4f5f-829a-276b61b07ba5" providerId="ADAL" clId="{E386B7CF-8C5F-4F71-9E47-32E9E2ED274E}" dt="2026-07-06T10:04:57.625" v="314" actId="26606"/>
          <ac:spMkLst>
            <pc:docMk/>
            <pc:sldMk cId="3263795944" sldId="349"/>
            <ac:spMk id="10" creationId="{FB71362F-6305-42A2-8633-285CE3813B1A}"/>
          </ac:spMkLst>
        </pc:spChg>
        <pc:spChg chg="add del">
          <ac:chgData name="Sarah Leonard" userId="75328cd0-c8d5-4f5f-829a-276b61b07ba5" providerId="ADAL" clId="{E386B7CF-8C5F-4F71-9E47-32E9E2ED274E}" dt="2026-07-06T10:00:58.596" v="309" actId="26606"/>
          <ac:spMkLst>
            <pc:docMk/>
            <pc:sldMk cId="3263795944" sldId="349"/>
            <ac:spMk id="11" creationId="{79CBD3C9-4E66-426D-948E-7CF4778107E8}"/>
          </ac:spMkLst>
        </pc:spChg>
        <pc:spChg chg="add del">
          <ac:chgData name="Sarah Leonard" userId="75328cd0-c8d5-4f5f-829a-276b61b07ba5" providerId="ADAL" clId="{E386B7CF-8C5F-4F71-9E47-32E9E2ED274E}" dt="2026-07-06T10:04:57.625" v="314" actId="26606"/>
          <ac:spMkLst>
            <pc:docMk/>
            <pc:sldMk cId="3263795944" sldId="349"/>
            <ac:spMk id="12" creationId="{611F50C1-F708-485D-B1A9-65873AB21768}"/>
          </ac:spMkLst>
        </pc:spChg>
        <pc:spChg chg="add del">
          <ac:chgData name="Sarah Leonard" userId="75328cd0-c8d5-4f5f-829a-276b61b07ba5" providerId="ADAL" clId="{E386B7CF-8C5F-4F71-9E47-32E9E2ED274E}" dt="2026-07-06T10:00:58.596" v="309" actId="26606"/>
          <ac:spMkLst>
            <pc:docMk/>
            <pc:sldMk cId="3263795944" sldId="349"/>
            <ac:spMk id="13" creationId="{DDB95FCF-AD96-482F-9FB8-CD95725E6EFF}"/>
          </ac:spMkLst>
        </pc:spChg>
        <pc:spChg chg="add del">
          <ac:chgData name="Sarah Leonard" userId="75328cd0-c8d5-4f5f-829a-276b61b07ba5" providerId="ADAL" clId="{E386B7CF-8C5F-4F71-9E47-32E9E2ED274E}" dt="2026-07-06T10:00:58.596" v="309" actId="26606"/>
          <ac:spMkLst>
            <pc:docMk/>
            <pc:sldMk cId="3263795944" sldId="349"/>
            <ac:spMk id="17" creationId="{6C26C0AB-632B-4701-A5A6-052B75B7F659}"/>
          </ac:spMkLst>
        </pc:spChg>
        <pc:spChg chg="add del">
          <ac:chgData name="Sarah Leonard" userId="75328cd0-c8d5-4f5f-829a-276b61b07ba5" providerId="ADAL" clId="{E386B7CF-8C5F-4F71-9E47-32E9E2ED274E}" dt="2026-07-06T10:04:57.625" v="314" actId="26606"/>
          <ac:spMkLst>
            <pc:docMk/>
            <pc:sldMk cId="3263795944" sldId="349"/>
            <ac:spMk id="18" creationId="{43A3BFD8-1DCA-4E53-9E5F-9292C9BE377A}"/>
          </ac:spMkLst>
        </pc:spChg>
        <pc:spChg chg="add del">
          <ac:chgData name="Sarah Leonard" userId="75328cd0-c8d5-4f5f-829a-276b61b07ba5" providerId="ADAL" clId="{E386B7CF-8C5F-4F71-9E47-32E9E2ED274E}" dt="2026-07-06T10:00:58.596" v="309" actId="26606"/>
          <ac:spMkLst>
            <pc:docMk/>
            <pc:sldMk cId="3263795944" sldId="349"/>
            <ac:spMk id="19" creationId="{122A2853-A55A-47F7-902F-6DE7185D8DA6}"/>
          </ac:spMkLst>
        </pc:spChg>
        <pc:spChg chg="add del">
          <ac:chgData name="Sarah Leonard" userId="75328cd0-c8d5-4f5f-829a-276b61b07ba5" providerId="ADAL" clId="{E386B7CF-8C5F-4F71-9E47-32E9E2ED274E}" dt="2026-07-06T10:00:58.596" v="309" actId="26606"/>
          <ac:spMkLst>
            <pc:docMk/>
            <pc:sldMk cId="3263795944" sldId="349"/>
            <ac:spMk id="23" creationId="{F4F11129-8A77-4850-9BAB-FDA0CF4F3B66}"/>
          </ac:spMkLst>
        </pc:spChg>
        <pc:picChg chg="add mod ord">
          <ac:chgData name="Sarah Leonard" userId="75328cd0-c8d5-4f5f-829a-276b61b07ba5" providerId="ADAL" clId="{E386B7CF-8C5F-4F71-9E47-32E9E2ED274E}" dt="2026-07-06T10:04:57.625" v="314" actId="26606"/>
          <ac:picMkLst>
            <pc:docMk/>
            <pc:sldMk cId="3263795944" sldId="349"/>
            <ac:picMk id="6" creationId="{04EFFAE9-60F3-99AC-5220-B218A5F5CFC0}"/>
          </ac:picMkLst>
        </pc:picChg>
        <pc:picChg chg="add mod ord">
          <ac:chgData name="Sarah Leonard" userId="75328cd0-c8d5-4f5f-829a-276b61b07ba5" providerId="ADAL" clId="{E386B7CF-8C5F-4F71-9E47-32E9E2ED274E}" dt="2026-07-06T10:05:09.769" v="315"/>
          <ac:picMkLst>
            <pc:docMk/>
            <pc:sldMk cId="3263795944" sldId="349"/>
            <ac:picMk id="8" creationId="{8910ED66-412F-0DFD-923E-393F5E3A4F01}"/>
          </ac:picMkLst>
        </pc:picChg>
        <pc:cxnChg chg="add del">
          <ac:chgData name="Sarah Leonard" userId="75328cd0-c8d5-4f5f-829a-276b61b07ba5" providerId="ADAL" clId="{E386B7CF-8C5F-4F71-9E47-32E9E2ED274E}" dt="2026-07-06T10:04:57.625" v="314" actId="26606"/>
          <ac:cxnSpMkLst>
            <pc:docMk/>
            <pc:sldMk cId="3263795944" sldId="349"/>
            <ac:cxnSpMk id="14" creationId="{BAF7F52A-561E-4CE4-A251-1565CF80F23D}"/>
          </ac:cxnSpMkLst>
        </pc:cxnChg>
        <pc:cxnChg chg="add del">
          <ac:chgData name="Sarah Leonard" userId="75328cd0-c8d5-4f5f-829a-276b61b07ba5" providerId="ADAL" clId="{E386B7CF-8C5F-4F71-9E47-32E9E2ED274E}" dt="2026-07-06T10:00:58.596" v="309" actId="26606"/>
          <ac:cxnSpMkLst>
            <pc:docMk/>
            <pc:sldMk cId="3263795944" sldId="349"/>
            <ac:cxnSpMk id="15" creationId="{64EEEC00-AD80-4734-BEE6-04CBDEC830C9}"/>
          </ac:cxnSpMkLst>
        </pc:cxnChg>
        <pc:cxnChg chg="add del">
          <ac:chgData name="Sarah Leonard" userId="75328cd0-c8d5-4f5f-829a-276b61b07ba5" providerId="ADAL" clId="{E386B7CF-8C5F-4F71-9E47-32E9E2ED274E}" dt="2026-07-06T10:04:57.625" v="314" actId="26606"/>
          <ac:cxnSpMkLst>
            <pc:docMk/>
            <pc:sldMk cId="3263795944" sldId="349"/>
            <ac:cxnSpMk id="16" creationId="{4B67E998-E312-45A7-A84D-81D9342085FC}"/>
          </ac:cxnSpMkLst>
        </pc:cxnChg>
        <pc:cxnChg chg="add del">
          <ac:chgData name="Sarah Leonard" userId="75328cd0-c8d5-4f5f-829a-276b61b07ba5" providerId="ADAL" clId="{E386B7CF-8C5F-4F71-9E47-32E9E2ED274E}" dt="2026-07-06T10:00:58.596" v="309" actId="26606"/>
          <ac:cxnSpMkLst>
            <pc:docMk/>
            <pc:sldMk cId="3263795944" sldId="349"/>
            <ac:cxnSpMk id="21" creationId="{4A0A3D00-134B-401B-BED1-39F1B734C951}"/>
          </ac:cxnSpMkLst>
        </pc:cxnChg>
      </pc:sldChg>
      <pc:sldChg chg="addSp delSp modSp new mod">
        <pc:chgData name="Sarah Leonard" userId="75328cd0-c8d5-4f5f-829a-276b61b07ba5" providerId="ADAL" clId="{E386B7CF-8C5F-4F71-9E47-32E9E2ED274E}" dt="2026-07-06T10:57:23.511" v="372"/>
        <pc:sldMkLst>
          <pc:docMk/>
          <pc:sldMk cId="3149938533" sldId="350"/>
        </pc:sldMkLst>
        <pc:spChg chg="mod">
          <ac:chgData name="Sarah Leonard" userId="75328cd0-c8d5-4f5f-829a-276b61b07ba5" providerId="ADAL" clId="{E386B7CF-8C5F-4F71-9E47-32E9E2ED274E}" dt="2026-07-06T10:57:23.511" v="372"/>
          <ac:spMkLst>
            <pc:docMk/>
            <pc:sldMk cId="3149938533" sldId="350"/>
            <ac:spMk id="2" creationId="{25D336D2-B50D-6780-E4E5-42F448251DAA}"/>
          </ac:spMkLst>
        </pc:spChg>
        <pc:spChg chg="del">
          <ac:chgData name="Sarah Leonard" userId="75328cd0-c8d5-4f5f-829a-276b61b07ba5" providerId="ADAL" clId="{E386B7CF-8C5F-4F71-9E47-32E9E2ED274E}" dt="2026-07-06T10:57:03.255" v="367" actId="22"/>
          <ac:spMkLst>
            <pc:docMk/>
            <pc:sldMk cId="3149938533" sldId="350"/>
            <ac:spMk id="3" creationId="{75E0A3B3-3DCA-53A3-3454-AFD6B19D203F}"/>
          </ac:spMkLst>
        </pc:spChg>
        <pc:picChg chg="add mod ord">
          <ac:chgData name="Sarah Leonard" userId="75328cd0-c8d5-4f5f-829a-276b61b07ba5" providerId="ADAL" clId="{E386B7CF-8C5F-4F71-9E47-32E9E2ED274E}" dt="2026-07-06T10:57:14.234" v="371" actId="1076"/>
          <ac:picMkLst>
            <pc:docMk/>
            <pc:sldMk cId="3149938533" sldId="350"/>
            <ac:picMk id="5" creationId="{0A213BBE-8872-26B8-2F8F-1B5A2A4D684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smtClean="0"/>
              <a:t>7/7/2026</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464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24507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64125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52913"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rgbClr val="063532"/>
                </a:solidFill>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635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393399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63532"/>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solidFill>
                  <a:srgbClr val="063532"/>
                </a:solidFill>
              </a:defRPr>
            </a:lvl1pPr>
            <a:lvl2pPr>
              <a:defRPr>
                <a:solidFill>
                  <a:srgbClr val="063532"/>
                </a:solidFill>
              </a:defRPr>
            </a:lvl2pPr>
            <a:lvl3pPr>
              <a:defRPr>
                <a:solidFill>
                  <a:srgbClr val="063532"/>
                </a:solidFill>
              </a:defRPr>
            </a:lvl3pPr>
            <a:lvl4pPr>
              <a:defRPr>
                <a:solidFill>
                  <a:srgbClr val="063532"/>
                </a:solidFill>
              </a:defRPr>
            </a:lvl4pPr>
            <a:lvl5pPr>
              <a:defRPr>
                <a:solidFill>
                  <a:srgbClr val="06353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AE20CE2C-6D13-4B4B-9CB1-C19A2D07394E}" type="datetimeFigureOut">
              <a:rPr lang="en-GB"/>
              <a:pPr>
                <a:defRPr/>
              </a:pPr>
              <a:t>07/07/2026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7586BF6-894E-4BFB-A30D-2073601BB8F8}" type="slidenum">
              <a:rPr lang="en-GB"/>
              <a:pPr>
                <a:defRPr/>
              </a:pPr>
              <a:t>‹#›</a:t>
            </a:fld>
            <a:endParaRPr lang="en-GB"/>
          </a:p>
        </p:txBody>
      </p:sp>
    </p:spTree>
    <p:extLst>
      <p:ext uri="{BB962C8B-B14F-4D97-AF65-F5344CB8AC3E}">
        <p14:creationId xmlns:p14="http://schemas.microsoft.com/office/powerpoint/2010/main" val="2408887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3E1E7E9-3AF2-4B15-AA85-417AD4B4321C}" type="datetimeFigureOut">
              <a:rPr lang="en-GB"/>
              <a:pPr>
                <a:defRPr/>
              </a:pPr>
              <a:t>07/07/2026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3685956-649D-4C29-88BD-DEA23E9BC521}" type="slidenum">
              <a:rPr lang="en-GB"/>
              <a:pPr>
                <a:defRPr/>
              </a:pPr>
              <a:t>‹#›</a:t>
            </a:fld>
            <a:endParaRPr lang="en-GB"/>
          </a:p>
        </p:txBody>
      </p:sp>
    </p:spTree>
    <p:extLst>
      <p:ext uri="{BB962C8B-B14F-4D97-AF65-F5344CB8AC3E}">
        <p14:creationId xmlns:p14="http://schemas.microsoft.com/office/powerpoint/2010/main" val="1316375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6B9BF573-3759-4AA5-982E-66C3B09A1B50}" type="datetimeFigureOut">
              <a:rPr lang="en-GB"/>
              <a:pPr>
                <a:defRPr/>
              </a:pPr>
              <a:t>07/07/2026</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FB06175-AEBC-4A50-BDE7-B8682F5FE770}" type="slidenum">
              <a:rPr lang="en-GB"/>
              <a:pPr>
                <a:defRPr/>
              </a:pPr>
              <a:t>‹#›</a:t>
            </a:fld>
            <a:endParaRPr lang="en-GB"/>
          </a:p>
        </p:txBody>
      </p:sp>
    </p:spTree>
    <p:extLst>
      <p:ext uri="{BB962C8B-B14F-4D97-AF65-F5344CB8AC3E}">
        <p14:creationId xmlns:p14="http://schemas.microsoft.com/office/powerpoint/2010/main" val="575840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8D28FD-711F-460D-B076-D6E5C5588595}" type="datetimeFigureOut">
              <a:rPr lang="en-GB"/>
              <a:pPr>
                <a:defRPr/>
              </a:pPr>
              <a:t>07/07/2026</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92E9D965-E361-4E30-8409-0F9F97CCAB56}" type="slidenum">
              <a:rPr lang="en-GB"/>
              <a:pPr>
                <a:defRPr/>
              </a:pPr>
              <a:t>‹#›</a:t>
            </a:fld>
            <a:endParaRPr lang="en-GB"/>
          </a:p>
        </p:txBody>
      </p:sp>
    </p:spTree>
    <p:extLst>
      <p:ext uri="{BB962C8B-B14F-4D97-AF65-F5344CB8AC3E}">
        <p14:creationId xmlns:p14="http://schemas.microsoft.com/office/powerpoint/2010/main" val="223456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1353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7/7/2026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284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7/7/2026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8614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7/7/2026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4206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7/7/2026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97937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7/7/2026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36990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7/7/2026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4178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7/7/2026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0317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theme" Target="../theme/theme2.xml" /><Relationship Id="rId5" Type="http://schemas.openxmlformats.org/officeDocument/2006/relationships/slideLayout" Target="../slideLayouts/slideLayout16.xml" /><Relationship Id="rId4" Type="http://schemas.openxmlformats.org/officeDocument/2006/relationships/slideLayout" Target="../slideLayouts/slideLayout15.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smtClean="0"/>
              <a:pPr/>
              <a:t>7/7/2026</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355068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63532"/>
                </a:solidFill>
                <a:latin typeface="+mn-lt"/>
              </a:defRPr>
            </a:lvl1pPr>
          </a:lstStyle>
          <a:p>
            <a:pPr defTabSz="914400">
              <a:defRPr/>
            </a:pPr>
            <a:fld id="{7DADC142-6C78-49B9-B789-1D1C22E39159}" type="datetimeFigureOut">
              <a:rPr lang="en-GB"/>
              <a:pPr defTabSz="914400">
                <a:defRPr/>
              </a:pPr>
              <a:t>07/07/2026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63532"/>
                </a:solidFill>
                <a:latin typeface="+mn-lt"/>
              </a:defRPr>
            </a:lvl1pPr>
          </a:lstStyle>
          <a:p>
            <a:pPr defTabSz="914400">
              <a:defRPr/>
            </a:pP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63532"/>
                </a:solidFill>
                <a:latin typeface="+mn-lt"/>
              </a:defRPr>
            </a:lvl1pPr>
          </a:lstStyle>
          <a:p>
            <a:pPr defTabSz="914400">
              <a:defRPr/>
            </a:pPr>
            <a:fld id="{5687820E-2396-4AAD-A9C7-4BCDE6233AEB}" type="slidenum">
              <a:rPr lang="en-GB"/>
              <a:pPr defTabSz="914400">
                <a:defRPr/>
              </a:pPr>
              <a:t>‹#›</a:t>
            </a:fld>
            <a:endParaRPr lang="en-GB"/>
          </a:p>
        </p:txBody>
      </p:sp>
    </p:spTree>
    <p:extLst>
      <p:ext uri="{BB962C8B-B14F-4D97-AF65-F5344CB8AC3E}">
        <p14:creationId xmlns:p14="http://schemas.microsoft.com/office/powerpoint/2010/main" val="335809886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lgn="l" rtl="0" eaLnBrk="1" fontAlgn="base" hangingPunct="1">
        <a:lnSpc>
          <a:spcPct val="90000"/>
        </a:lnSpc>
        <a:spcBef>
          <a:spcPct val="0"/>
        </a:spcBef>
        <a:spcAft>
          <a:spcPct val="0"/>
        </a:spcAft>
        <a:defRPr sz="4400" kern="1200">
          <a:solidFill>
            <a:srgbClr val="063532"/>
          </a:solidFill>
          <a:latin typeface="+mj-lt"/>
          <a:ea typeface="+mj-ea"/>
          <a:cs typeface="+mj-cs"/>
        </a:defRPr>
      </a:lvl1pPr>
      <a:lvl2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063532"/>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063532"/>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063532"/>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jpg" /><Relationship Id="rId1" Type="http://schemas.openxmlformats.org/officeDocument/2006/relationships/slideLayout" Target="../slideLayouts/slideLayout12.xml" /></Relationships>
</file>

<file path=ppt/slides/_rels/slide10.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hyperlink" Target="https://www.gov.uk/government/publications/send-code-of-practice-0-to-25" TargetMode="External" /><Relationship Id="rId1" Type="http://schemas.openxmlformats.org/officeDocument/2006/relationships/slideLayout" Target="../slideLayouts/slideLayout4.xml" /><Relationship Id="rId5" Type="http://schemas.openxmlformats.org/officeDocument/2006/relationships/image" Target="../media/image14.png" /><Relationship Id="rId4" Type="http://schemas.openxmlformats.org/officeDocument/2006/relationships/image" Target="../media/image13.png" /></Relationships>
</file>

<file path=ppt/slides/_rels/slide11.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hyperlink" Target="https://researchbriefings.files.parliament.uk/documents/CBP-10550/CBP-10550.pdf" TargetMode="External" /><Relationship Id="rId1" Type="http://schemas.openxmlformats.org/officeDocument/2006/relationships/slideLayout" Target="../slideLayouts/slideLayout4.xml" /><Relationship Id="rId5" Type="http://schemas.openxmlformats.org/officeDocument/2006/relationships/image" Target="../media/image16.png" /><Relationship Id="rId4" Type="http://schemas.openxmlformats.org/officeDocument/2006/relationships/hyperlink" Target="https://assets.publishing.service.gov.uk/media/69ef4958ed93f72cf816341a/Every_Child_Achieving_with_Correction_-_WEB.pdf" TargetMode="External" /></Relationships>
</file>

<file path=ppt/slides/_rels/slide12.xml.rels><?xml version="1.0" encoding="UTF-8" standalone="yes"?>
<Relationships xmlns="http://schemas.openxmlformats.org/package/2006/relationships"><Relationship Id="rId8" Type="http://schemas.openxmlformats.org/officeDocument/2006/relationships/hyperlink" Target="https://www.gov.uk/government/publications/initial-teacher-training-and-early-career-framework" TargetMode="External" /><Relationship Id="rId3" Type="http://schemas.openxmlformats.org/officeDocument/2006/relationships/image" Target="../media/image17.png" /><Relationship Id="rId7" Type="http://schemas.openxmlformats.org/officeDocument/2006/relationships/image" Target="../media/image19.png" /><Relationship Id="rId2" Type="http://schemas.openxmlformats.org/officeDocument/2006/relationships/hyperlink" Target="https://www.gov.uk/government/collections/national-curriculum" TargetMode="External" /><Relationship Id="rId1" Type="http://schemas.openxmlformats.org/officeDocument/2006/relationships/slideLayout" Target="../slideLayouts/slideLayout5.xml" /><Relationship Id="rId6" Type="http://schemas.openxmlformats.org/officeDocument/2006/relationships/hyperlink" Target="https://www.gov.uk/government/publications/development-matters--2" TargetMode="External" /><Relationship Id="rId5" Type="http://schemas.openxmlformats.org/officeDocument/2006/relationships/image" Target="../media/image18.png" /><Relationship Id="rId4" Type="http://schemas.openxmlformats.org/officeDocument/2006/relationships/hyperlink" Target="https://www.gov.uk/government/publications/early-years-foundation-stage-framework--2" TargetMode="External" /><Relationship Id="rId9" Type="http://schemas.openxmlformats.org/officeDocument/2006/relationships/image" Target="../media/image20.png" /></Relationships>
</file>

<file path=ppt/slides/_rels/slide13.xml.rels><?xml version="1.0" encoding="UTF-8" standalone="yes"?>
<Relationships xmlns="http://schemas.openxmlformats.org/package/2006/relationships"><Relationship Id="rId8" Type="http://schemas.openxmlformats.org/officeDocument/2006/relationships/image" Target="../media/image27.png" /><Relationship Id="rId3" Type="http://schemas.openxmlformats.org/officeDocument/2006/relationships/image" Target="../media/image22.png" /><Relationship Id="rId7" Type="http://schemas.openxmlformats.org/officeDocument/2006/relationships/image" Target="../media/image26.png" /><Relationship Id="rId2" Type="http://schemas.openxmlformats.org/officeDocument/2006/relationships/image" Target="../media/image21.jpeg" /><Relationship Id="rId1" Type="http://schemas.openxmlformats.org/officeDocument/2006/relationships/slideLayout" Target="../slideLayouts/slideLayout4.xml" /><Relationship Id="rId6" Type="http://schemas.openxmlformats.org/officeDocument/2006/relationships/image" Target="../media/image25.png" /><Relationship Id="rId5" Type="http://schemas.openxmlformats.org/officeDocument/2006/relationships/image" Target="../media/image24.png" /><Relationship Id="rId4" Type="http://schemas.openxmlformats.org/officeDocument/2006/relationships/image" Target="../media/image23.pn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5.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hyperlink" Target="https://explore-education-statistics.service.gov.uk/find-statistics/suspensions-and-permanent-exclusions-in-england/2023-24" TargetMode="Externa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4.xml" /></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ilbf10mHcv4" TargetMode="External" /><Relationship Id="rId3" Type="http://schemas.openxmlformats.org/officeDocument/2006/relationships/image" Target="../media/image7.png" /><Relationship Id="rId7" Type="http://schemas.openxmlformats.org/officeDocument/2006/relationships/image" Target="../media/image9.png" /><Relationship Id="rId2" Type="http://schemas.openxmlformats.org/officeDocument/2006/relationships/hyperlink" Target="https://cprtrust.org.uk/research/learning/" TargetMode="External" /><Relationship Id="rId1" Type="http://schemas.openxmlformats.org/officeDocument/2006/relationships/slideLayout" Target="../slideLayouts/slideLayout5.xml" /><Relationship Id="rId6" Type="http://schemas.openxmlformats.org/officeDocument/2006/relationships/hyperlink" Target="https://eprints.bbk.ac.uk/id/eprint/23591/" TargetMode="External" /><Relationship Id="rId11" Type="http://schemas.openxmlformats.org/officeDocument/2006/relationships/image" Target="../media/image11.png" /><Relationship Id="rId5" Type="http://schemas.openxmlformats.org/officeDocument/2006/relationships/image" Target="../media/image8.png" /><Relationship Id="rId10" Type="http://schemas.openxmlformats.org/officeDocument/2006/relationships/hyperlink" Target="https://www.youtube.com/watch?v=IrfAeO3kmmg" TargetMode="External" /><Relationship Id="rId4" Type="http://schemas.openxmlformats.org/officeDocument/2006/relationships/hyperlink" Target="https://deansforimpact.org/wp-content/uploads/2016/12/The_Science_of_Learning.pdf" TargetMode="External" /><Relationship Id="rId9" Type="http://schemas.openxmlformats.org/officeDocument/2006/relationships/image" Target="../media/image10.png" /></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15363" name="Subtitle 2"/>
          <p:cNvSpPr>
            <a:spLocks noGrp="1"/>
          </p:cNvSpPr>
          <p:nvPr>
            <p:ph type="subTitle" idx="1"/>
          </p:nvPr>
        </p:nvSpPr>
        <p:spPr>
          <a:xfrm>
            <a:off x="1175359" y="1299086"/>
            <a:ext cx="9841280" cy="1582158"/>
          </a:xfrm>
        </p:spPr>
        <p:txBody>
          <a:bodyPr/>
          <a:lstStyle/>
          <a:p>
            <a:pPr algn="r" eaLnBrk="1" hangingPunct="1"/>
            <a:r>
              <a:rPr lang="en-GB" altLang="en-US" sz="4400" b="1" dirty="0">
                <a:latin typeface="Corbel" panose="020B0503020204020204" pitchFamily="34" charset="0"/>
              </a:rPr>
              <a:t>An Introduction to Professional Studies</a:t>
            </a:r>
          </a:p>
        </p:txBody>
      </p:sp>
      <p:pic>
        <p:nvPicPr>
          <p:cNvPr id="7" name="Picture 6" descr="Kids sitting in class">
            <a:extLst>
              <a:ext uri="{FF2B5EF4-FFF2-40B4-BE49-F238E27FC236}">
                <a16:creationId xmlns:a16="http://schemas.microsoft.com/office/drawing/2014/main" id="{4F28ABB1-FA86-8938-8560-EFA8CC604A32}"/>
              </a:ext>
            </a:extLst>
          </p:cNvPr>
          <p:cNvPicPr>
            <a:picLocks noChangeAspect="1"/>
          </p:cNvPicPr>
          <p:nvPr/>
        </p:nvPicPr>
        <p:blipFill>
          <a:blip r:embed="rId2"/>
          <a:stretch>
            <a:fillRect/>
          </a:stretch>
        </p:blipFill>
        <p:spPr>
          <a:xfrm>
            <a:off x="2852678" y="2219093"/>
            <a:ext cx="6486643" cy="4324429"/>
          </a:xfrm>
          <a:prstGeom prst="rect">
            <a:avLst/>
          </a:prstGeom>
        </p:spPr>
      </p:pic>
      <p:pic>
        <p:nvPicPr>
          <p:cNvPr id="4" name="Picture 3">
            <a:extLst>
              <a:ext uri="{FF2B5EF4-FFF2-40B4-BE49-F238E27FC236}">
                <a16:creationId xmlns:a16="http://schemas.microsoft.com/office/drawing/2014/main" id="{2192E852-FC7E-EBDA-1707-6D394576D82B}"/>
              </a:ext>
            </a:extLst>
          </p:cNvPr>
          <p:cNvPicPr>
            <a:picLocks noChangeAspect="1"/>
          </p:cNvPicPr>
          <p:nvPr/>
        </p:nvPicPr>
        <p:blipFill>
          <a:blip r:embed="rId3">
            <a:alphaModFix/>
          </a:blip>
          <a:stretch/>
        </p:blipFill>
        <p:spPr>
          <a:xfrm>
            <a:off x="0" y="0"/>
            <a:ext cx="1565815" cy="1713186"/>
          </a:xfrm>
          <a:prstGeom prst="rect">
            <a:avLst/>
          </a:prstGeom>
        </p:spPr>
      </p:pic>
    </p:spTree>
    <p:extLst>
      <p:ext uri="{BB962C8B-B14F-4D97-AF65-F5344CB8AC3E}">
        <p14:creationId xmlns:p14="http://schemas.microsoft.com/office/powerpoint/2010/main" val="2973793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8BBAC9-AF07-1BAA-7001-C762677359A8}"/>
              </a:ext>
            </a:extLst>
          </p:cNvPr>
          <p:cNvSpPr>
            <a:spLocks noGrp="1"/>
          </p:cNvSpPr>
          <p:nvPr>
            <p:ph type="title"/>
          </p:nvPr>
        </p:nvSpPr>
        <p:spPr/>
        <p:txBody>
          <a:bodyPr/>
          <a:lstStyle/>
          <a:p>
            <a:r>
              <a:rPr lang="en-GB" b="1" dirty="0">
                <a:solidFill>
                  <a:schemeClr val="tx1"/>
                </a:solidFill>
              </a:rPr>
              <a:t>Understanding policy, context and professional requirements </a:t>
            </a:r>
          </a:p>
        </p:txBody>
      </p:sp>
      <p:pic>
        <p:nvPicPr>
          <p:cNvPr id="13" name="Picture 12">
            <a:hlinkClick r:id="rId2"/>
            <a:extLst>
              <a:ext uri="{FF2B5EF4-FFF2-40B4-BE49-F238E27FC236}">
                <a16:creationId xmlns:a16="http://schemas.microsoft.com/office/drawing/2014/main" id="{8EB12D08-B013-7534-35F0-B4FEDAF80CB0}"/>
              </a:ext>
            </a:extLst>
          </p:cNvPr>
          <p:cNvPicPr>
            <a:picLocks noChangeAspect="1"/>
          </p:cNvPicPr>
          <p:nvPr/>
        </p:nvPicPr>
        <p:blipFill>
          <a:blip r:embed="rId3"/>
          <a:stretch>
            <a:fillRect/>
          </a:stretch>
        </p:blipFill>
        <p:spPr>
          <a:xfrm>
            <a:off x="1548195" y="2057399"/>
            <a:ext cx="2841564" cy="4022725"/>
          </a:xfrm>
          <a:prstGeom prst="rect">
            <a:avLst/>
          </a:prstGeom>
          <a:ln>
            <a:solidFill>
              <a:schemeClr val="tx1"/>
            </a:solidFill>
          </a:ln>
        </p:spPr>
      </p:pic>
      <p:pic>
        <p:nvPicPr>
          <p:cNvPr id="5" name="Picture 4" descr="Annual Report 2025.&#10;&#10;AI-generated content may be incorrect.">
            <a:extLst>
              <a:ext uri="{FF2B5EF4-FFF2-40B4-BE49-F238E27FC236}">
                <a16:creationId xmlns:a16="http://schemas.microsoft.com/office/drawing/2014/main" id="{06983BC9-292E-29FE-A68B-9719E65A8165}"/>
              </a:ext>
            </a:extLst>
          </p:cNvPr>
          <p:cNvPicPr>
            <a:picLocks noChangeAspect="1"/>
          </p:cNvPicPr>
          <p:nvPr/>
        </p:nvPicPr>
        <p:blipFill>
          <a:blip r:embed="rId4"/>
          <a:stretch>
            <a:fillRect/>
          </a:stretch>
        </p:blipFill>
        <p:spPr>
          <a:xfrm>
            <a:off x="5815575" y="1965960"/>
            <a:ext cx="4510803" cy="4114164"/>
          </a:xfrm>
          <a:prstGeom prst="rect">
            <a:avLst/>
          </a:prstGeom>
        </p:spPr>
      </p:pic>
      <p:pic>
        <p:nvPicPr>
          <p:cNvPr id="3" name="Picture 2">
            <a:extLst>
              <a:ext uri="{FF2B5EF4-FFF2-40B4-BE49-F238E27FC236}">
                <a16:creationId xmlns:a16="http://schemas.microsoft.com/office/drawing/2014/main" id="{CAEC424B-D83F-1417-A838-9F2AE2F51FA0}"/>
              </a:ext>
            </a:extLst>
          </p:cNvPr>
          <p:cNvPicPr>
            <a:picLocks noChangeAspect="1"/>
          </p:cNvPicPr>
          <p:nvPr/>
        </p:nvPicPr>
        <p:blipFill>
          <a:blip r:embed="rId5"/>
          <a:srcRect l="52355"/>
          <a:stretch/>
        </p:blipFill>
        <p:spPr>
          <a:xfrm>
            <a:off x="8889437" y="4723764"/>
            <a:ext cx="2529823" cy="1356360"/>
          </a:xfrm>
          <a:prstGeom prst="rect">
            <a:avLst/>
          </a:prstGeom>
        </p:spPr>
      </p:pic>
    </p:spTree>
    <p:extLst>
      <p:ext uri="{BB962C8B-B14F-4D97-AF65-F5344CB8AC3E}">
        <p14:creationId xmlns:p14="http://schemas.microsoft.com/office/powerpoint/2010/main" val="3597106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F426C-4D37-F93B-D833-4398BA7F999E}"/>
              </a:ext>
            </a:extLst>
          </p:cNvPr>
          <p:cNvSpPr>
            <a:spLocks noGrp="1"/>
          </p:cNvSpPr>
          <p:nvPr>
            <p:ph type="title"/>
          </p:nvPr>
        </p:nvSpPr>
        <p:spPr/>
        <p:txBody>
          <a:bodyPr/>
          <a:lstStyle/>
          <a:p>
            <a:r>
              <a:rPr lang="en-GB" b="1" dirty="0">
                <a:solidFill>
                  <a:schemeClr val="tx1"/>
                </a:solidFill>
              </a:rPr>
              <a:t>Understanding policy, context and professional requirements </a:t>
            </a:r>
            <a:endParaRPr lang="en-GB" b="1" dirty="0"/>
          </a:p>
        </p:txBody>
      </p:sp>
      <p:pic>
        <p:nvPicPr>
          <p:cNvPr id="6" name="Content Placeholder 5" descr="The image is a research briefing document from the House of Commons Library, summarizing the 2026 White Paper on Special Educational Needs and Disability (SEND) reform, authored by Robert Long, Elliot Bridges, and Nerys Roberts.&#10;&#10;AI-generated content may be incorrect.">
            <a:hlinkClick r:id="rId2"/>
            <a:extLst>
              <a:ext uri="{FF2B5EF4-FFF2-40B4-BE49-F238E27FC236}">
                <a16:creationId xmlns:a16="http://schemas.microsoft.com/office/drawing/2014/main" id="{04EFFAE9-60F3-99AC-5220-B218A5F5CFC0}"/>
              </a:ext>
            </a:extLst>
          </p:cNvPr>
          <p:cNvPicPr>
            <a:picLocks noGrp="1" noChangeAspect="1"/>
          </p:cNvPicPr>
          <p:nvPr>
            <p:ph sz="half" idx="1"/>
          </p:nvPr>
        </p:nvPicPr>
        <p:blipFill>
          <a:blip r:embed="rId3"/>
          <a:stretch>
            <a:fillRect/>
          </a:stretch>
        </p:blipFill>
        <p:spPr>
          <a:xfrm>
            <a:off x="2103897" y="2057400"/>
            <a:ext cx="2832769" cy="4022725"/>
          </a:xfrm>
          <a:prstGeom prst="rect">
            <a:avLst/>
          </a:prstGeom>
        </p:spPr>
      </p:pic>
      <p:pic>
        <p:nvPicPr>
          <p:cNvPr id="8" name="Content Placeholder 7" descr="CP 1508-1&#10;&#10;AI-generated content may be incorrect.">
            <a:hlinkClick r:id="rId4"/>
            <a:extLst>
              <a:ext uri="{FF2B5EF4-FFF2-40B4-BE49-F238E27FC236}">
                <a16:creationId xmlns:a16="http://schemas.microsoft.com/office/drawing/2014/main" id="{8910ED66-412F-0DFD-923E-393F5E3A4F01}"/>
              </a:ext>
            </a:extLst>
          </p:cNvPr>
          <p:cNvPicPr>
            <a:picLocks noGrp="1" noChangeAspect="1"/>
          </p:cNvPicPr>
          <p:nvPr>
            <p:ph sz="half" idx="2"/>
          </p:nvPr>
        </p:nvPicPr>
        <p:blipFill>
          <a:blip r:embed="rId5"/>
          <a:stretch>
            <a:fillRect/>
          </a:stretch>
        </p:blipFill>
        <p:spPr>
          <a:xfrm>
            <a:off x="7231017" y="2057400"/>
            <a:ext cx="2827428" cy="4022725"/>
          </a:xfrm>
          <a:prstGeom prst="rect">
            <a:avLst/>
          </a:prstGeom>
        </p:spPr>
      </p:pic>
    </p:spTree>
    <p:extLst>
      <p:ext uri="{BB962C8B-B14F-4D97-AF65-F5344CB8AC3E}">
        <p14:creationId xmlns:p14="http://schemas.microsoft.com/office/powerpoint/2010/main" val="3263795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rPr>
              <a:t>Understanding the curriculum</a:t>
            </a:r>
          </a:p>
        </p:txBody>
      </p:sp>
      <p:sp>
        <p:nvSpPr>
          <p:cNvPr id="8" name="Text Placeholder 7"/>
          <p:cNvSpPr>
            <a:spLocks noGrp="1"/>
          </p:cNvSpPr>
          <p:nvPr>
            <p:ph type="body" idx="1"/>
          </p:nvPr>
        </p:nvSpPr>
        <p:spPr>
          <a:xfrm>
            <a:off x="1420626" y="2018583"/>
            <a:ext cx="3535326" cy="717811"/>
          </a:xfrm>
        </p:spPr>
        <p:txBody>
          <a:bodyPr>
            <a:normAutofit/>
          </a:bodyPr>
          <a:lstStyle/>
          <a:p>
            <a:pPr algn="ctr"/>
            <a:r>
              <a:rPr lang="en-GB" b="0" dirty="0">
                <a:solidFill>
                  <a:schemeClr val="tx1"/>
                </a:solidFill>
              </a:rPr>
              <a:t>Your curriculum</a:t>
            </a:r>
          </a:p>
        </p:txBody>
      </p:sp>
      <p:sp>
        <p:nvSpPr>
          <p:cNvPr id="12" name="Text Placeholder 7"/>
          <p:cNvSpPr>
            <a:spLocks noGrp="1"/>
          </p:cNvSpPr>
          <p:nvPr>
            <p:ph type="body" idx="1"/>
          </p:nvPr>
        </p:nvSpPr>
        <p:spPr>
          <a:xfrm>
            <a:off x="7192261" y="1965960"/>
            <a:ext cx="3535326" cy="717811"/>
          </a:xfrm>
        </p:spPr>
        <p:txBody>
          <a:bodyPr>
            <a:normAutofit lnSpcReduction="10000"/>
          </a:bodyPr>
          <a:lstStyle/>
          <a:p>
            <a:pPr algn="ctr"/>
            <a:r>
              <a:rPr lang="en-GB" b="0" dirty="0">
                <a:solidFill>
                  <a:schemeClr val="tx1"/>
                </a:solidFill>
              </a:rPr>
              <a:t>The Early Years Curriculum and National Curriculum</a:t>
            </a:r>
          </a:p>
        </p:txBody>
      </p:sp>
      <p:pic>
        <p:nvPicPr>
          <p:cNvPr id="21" name="Picture 20">
            <a:hlinkClick r:id="rId2"/>
          </p:cNvPr>
          <p:cNvPicPr>
            <a:picLocks noChangeAspect="1"/>
          </p:cNvPicPr>
          <p:nvPr/>
        </p:nvPicPr>
        <p:blipFill>
          <a:blip r:embed="rId3"/>
          <a:stretch>
            <a:fillRect/>
          </a:stretch>
        </p:blipFill>
        <p:spPr>
          <a:xfrm>
            <a:off x="9693793" y="2709731"/>
            <a:ext cx="2067588" cy="2912634"/>
          </a:xfrm>
          <a:prstGeom prst="rect">
            <a:avLst/>
          </a:prstGeom>
          <a:ln w="3175">
            <a:solidFill>
              <a:schemeClr val="tx1"/>
            </a:solidFill>
          </a:ln>
        </p:spPr>
      </p:pic>
      <p:pic>
        <p:nvPicPr>
          <p:cNvPr id="6" name="Picture 5">
            <a:hlinkClick r:id="rId4"/>
            <a:extLst>
              <a:ext uri="{FF2B5EF4-FFF2-40B4-BE49-F238E27FC236}">
                <a16:creationId xmlns:a16="http://schemas.microsoft.com/office/drawing/2014/main" id="{AEC4066F-1458-3160-C5A4-07B5BB556DA7}"/>
              </a:ext>
            </a:extLst>
          </p:cNvPr>
          <p:cNvPicPr>
            <a:picLocks noChangeAspect="1"/>
          </p:cNvPicPr>
          <p:nvPr/>
        </p:nvPicPr>
        <p:blipFill>
          <a:blip r:embed="rId5"/>
          <a:stretch>
            <a:fillRect/>
          </a:stretch>
        </p:blipFill>
        <p:spPr>
          <a:xfrm>
            <a:off x="6294122" y="2709731"/>
            <a:ext cx="2210749" cy="2912634"/>
          </a:xfrm>
          <a:prstGeom prst="rect">
            <a:avLst/>
          </a:prstGeom>
          <a:ln>
            <a:solidFill>
              <a:schemeClr val="tx1"/>
            </a:solidFill>
          </a:ln>
        </p:spPr>
      </p:pic>
      <p:pic>
        <p:nvPicPr>
          <p:cNvPr id="11" name="Picture 10">
            <a:hlinkClick r:id="rId6"/>
            <a:extLst>
              <a:ext uri="{FF2B5EF4-FFF2-40B4-BE49-F238E27FC236}">
                <a16:creationId xmlns:a16="http://schemas.microsoft.com/office/drawing/2014/main" id="{434F5A34-8854-0385-5A56-245ECE20F3FC}"/>
              </a:ext>
            </a:extLst>
          </p:cNvPr>
          <p:cNvPicPr>
            <a:picLocks noChangeAspect="1"/>
          </p:cNvPicPr>
          <p:nvPr/>
        </p:nvPicPr>
        <p:blipFill>
          <a:blip r:embed="rId7"/>
          <a:stretch>
            <a:fillRect/>
          </a:stretch>
        </p:blipFill>
        <p:spPr>
          <a:xfrm>
            <a:off x="6745840" y="4786605"/>
            <a:ext cx="2830938" cy="1999350"/>
          </a:xfrm>
          <a:prstGeom prst="rect">
            <a:avLst/>
          </a:prstGeom>
          <a:ln>
            <a:solidFill>
              <a:schemeClr val="tx1"/>
            </a:solidFill>
          </a:ln>
        </p:spPr>
      </p:pic>
      <p:pic>
        <p:nvPicPr>
          <p:cNvPr id="7" name="Content Placeholder 6">
            <a:hlinkClick r:id="rId8"/>
            <a:extLst>
              <a:ext uri="{FF2B5EF4-FFF2-40B4-BE49-F238E27FC236}">
                <a16:creationId xmlns:a16="http://schemas.microsoft.com/office/drawing/2014/main" id="{566738D7-51BC-48FC-3B82-9F7E868EC3A8}"/>
              </a:ext>
            </a:extLst>
          </p:cNvPr>
          <p:cNvPicPr>
            <a:picLocks noGrp="1" noChangeAspect="1"/>
          </p:cNvPicPr>
          <p:nvPr>
            <p:ph sz="half" idx="2"/>
          </p:nvPr>
        </p:nvPicPr>
        <p:blipFill>
          <a:blip r:embed="rId9"/>
          <a:stretch>
            <a:fillRect/>
          </a:stretch>
        </p:blipFill>
        <p:spPr>
          <a:xfrm>
            <a:off x="2062773" y="2720975"/>
            <a:ext cx="2915016" cy="3384550"/>
          </a:xfrm>
        </p:spPr>
      </p:pic>
    </p:spTree>
    <p:extLst>
      <p:ext uri="{BB962C8B-B14F-4D97-AF65-F5344CB8AC3E}">
        <p14:creationId xmlns:p14="http://schemas.microsoft.com/office/powerpoint/2010/main" val="3450357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ttp://ecx.images-amazon.com/images/I/51eCHrq5o3L._BO2,204,203,200_PIsitb-sticker-arrow-click,TopRight,35,-76_SX342_SY445_CR,0,0,342,445_SH20_OU02_.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5949" t="14066" r="13486"/>
          <a:stretch>
            <a:fillRect/>
          </a:stretch>
        </p:blipFill>
        <p:spPr bwMode="auto">
          <a:xfrm>
            <a:off x="8865952" y="474871"/>
            <a:ext cx="1296950" cy="201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2" descr="https://images-na.ssl-images-amazon.com/images/I/51B7l9Q8F4L._SX351_BO1,204,203,200_.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3"/>
          <a:stretch>
            <a:fillRect/>
          </a:stretch>
        </p:blipFill>
        <p:spPr>
          <a:xfrm>
            <a:off x="10276482" y="474871"/>
            <a:ext cx="1437840" cy="2016535"/>
          </a:xfrm>
          <a:prstGeom prst="rect">
            <a:avLst/>
          </a:prstGeom>
        </p:spPr>
      </p:pic>
      <p:sp>
        <p:nvSpPr>
          <p:cNvPr id="10" name="AutoShape 4" descr="https://images-na.ssl-images-amazon.com/images/I/51EjWhzsVkL._SX387_BO1,204,203,200_.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a:blip r:embed="rId4"/>
          <a:stretch>
            <a:fillRect/>
          </a:stretch>
        </p:blipFill>
        <p:spPr>
          <a:xfrm>
            <a:off x="2377087" y="474871"/>
            <a:ext cx="1403200" cy="1924999"/>
          </a:xfrm>
          <a:prstGeom prst="rect">
            <a:avLst/>
          </a:prstGeom>
        </p:spPr>
      </p:pic>
      <p:sp>
        <p:nvSpPr>
          <p:cNvPr id="12" name="TextBox 11"/>
          <p:cNvSpPr txBox="1"/>
          <p:nvPr/>
        </p:nvSpPr>
        <p:spPr>
          <a:xfrm>
            <a:off x="612775" y="2817249"/>
            <a:ext cx="11360663" cy="3970318"/>
          </a:xfrm>
          <a:prstGeom prst="rect">
            <a:avLst/>
          </a:prstGeom>
          <a:noFill/>
        </p:spPr>
        <p:txBody>
          <a:bodyPr wrap="square" rtlCol="0">
            <a:spAutoFit/>
          </a:bodyPr>
          <a:lstStyle/>
          <a:p>
            <a:r>
              <a:rPr lang="en-GB" sz="1800" b="1" i="0" dirty="0">
                <a:solidFill>
                  <a:srgbClr val="000000"/>
                </a:solidFill>
                <a:effectLst/>
                <a:latin typeface="+mj-lt"/>
              </a:rPr>
              <a:t>Sherrington, T. (2019). Rosenshine’s Principles in Action. Woodbridge: John Catt Educational Ltd.</a:t>
            </a:r>
            <a:r>
              <a:rPr lang="en-GB" sz="1800" b="0" i="0" dirty="0">
                <a:solidFill>
                  <a:srgbClr val="000000"/>
                </a:solidFill>
                <a:effectLst/>
                <a:latin typeface="+mj-lt"/>
              </a:rPr>
              <a:t> </a:t>
            </a:r>
            <a:endParaRPr lang="en-IE" b="1" dirty="0">
              <a:latin typeface="+mj-lt"/>
            </a:endParaRPr>
          </a:p>
          <a:p>
            <a:r>
              <a:rPr lang="en-IE" b="1" dirty="0"/>
              <a:t>Boyd, D. and Bee, H. (2014) </a:t>
            </a:r>
            <a:r>
              <a:rPr lang="en-IE" b="1" i="1" dirty="0"/>
              <a:t>The Developing Child</a:t>
            </a:r>
            <a:r>
              <a:rPr lang="en-IE" b="1" dirty="0"/>
              <a:t>. (13</a:t>
            </a:r>
            <a:r>
              <a:rPr lang="en-IE" b="1" baseline="30000" dirty="0"/>
              <a:t>th</a:t>
            </a:r>
            <a:r>
              <a:rPr lang="en-IE" b="1" dirty="0"/>
              <a:t> edition) Essex: Pearson</a:t>
            </a:r>
            <a:r>
              <a:rPr lang="en-IE" dirty="0"/>
              <a:t>.  </a:t>
            </a:r>
            <a:endParaRPr lang="en-IE" i="1" dirty="0"/>
          </a:p>
          <a:p>
            <a:r>
              <a:rPr lang="en-IE" b="1" dirty="0"/>
              <a:t>Cremin, T., Hendry, H. and Harrison, A. (2025) </a:t>
            </a:r>
            <a:r>
              <a:rPr lang="en-IE" b="1" i="1" dirty="0"/>
              <a:t>Learning to teach in the primary school</a:t>
            </a:r>
            <a:r>
              <a:rPr lang="en-IE" b="1" dirty="0"/>
              <a:t> (5</a:t>
            </a:r>
            <a:r>
              <a:rPr lang="en-IE" b="1" baseline="30000" dirty="0"/>
              <a:t>th</a:t>
            </a:r>
            <a:r>
              <a:rPr lang="en-IE" b="1" dirty="0"/>
              <a:t> edition) Oxford: Routledge</a:t>
            </a:r>
            <a:endParaRPr lang="en-IE" dirty="0"/>
          </a:p>
          <a:p>
            <a:r>
              <a:rPr lang="en-GB" b="1" dirty="0" err="1"/>
              <a:t>Goepel</a:t>
            </a:r>
            <a:r>
              <a:rPr lang="en-GB" b="1" dirty="0"/>
              <a:t>, J., </a:t>
            </a:r>
            <a:r>
              <a:rPr lang="en-GB" b="1" dirty="0" err="1"/>
              <a:t>Childerhouse</a:t>
            </a:r>
            <a:r>
              <a:rPr lang="en-GB" b="1" dirty="0"/>
              <a:t>, H. and Sharpe, S. (2015)</a:t>
            </a:r>
            <a:r>
              <a:rPr lang="en-GB" dirty="0"/>
              <a:t>. </a:t>
            </a:r>
            <a:r>
              <a:rPr lang="en-GB" b="1" dirty="0"/>
              <a:t>Inclusive Primary Teaching: a critical approach to equality and special educational needs</a:t>
            </a:r>
            <a:r>
              <a:rPr lang="en-GB" dirty="0"/>
              <a:t> (2nd edition). Northwich: Critical Publishing</a:t>
            </a:r>
            <a:endParaRPr lang="en-IE" dirty="0"/>
          </a:p>
          <a:p>
            <a:r>
              <a:rPr lang="en-GB" b="1" dirty="0" err="1"/>
              <a:t>Moyles</a:t>
            </a:r>
            <a:r>
              <a:rPr lang="en-GB" b="1" dirty="0"/>
              <a:t>, J., </a:t>
            </a:r>
            <a:r>
              <a:rPr lang="en-GB" b="1" dirty="0" err="1"/>
              <a:t>Georgeson</a:t>
            </a:r>
            <a:r>
              <a:rPr lang="en-GB" b="1" dirty="0"/>
              <a:t>, J., and </a:t>
            </a:r>
            <a:r>
              <a:rPr lang="en-GB" b="1" dirty="0" err="1"/>
              <a:t>Payler</a:t>
            </a:r>
            <a:r>
              <a:rPr lang="en-GB" b="1" dirty="0"/>
              <a:t>, J. (2017) </a:t>
            </a:r>
            <a:r>
              <a:rPr lang="en-GB" b="1" i="1" dirty="0"/>
              <a:t>Beginning Teaching, Beginning Learning In Early Years and Primary Education</a:t>
            </a:r>
            <a:r>
              <a:rPr lang="en-GB" b="1" dirty="0"/>
              <a:t> (4th edition)</a:t>
            </a:r>
            <a:r>
              <a:rPr lang="en-GB" dirty="0"/>
              <a:t> Maidenhead: Open University Press pp. 94-106.  </a:t>
            </a:r>
          </a:p>
          <a:p>
            <a:r>
              <a:rPr lang="en-IE" b="1" dirty="0" err="1"/>
              <a:t>McInerney</a:t>
            </a:r>
            <a:r>
              <a:rPr lang="en-IE" b="1" dirty="0"/>
              <a:t>, D. and </a:t>
            </a:r>
            <a:r>
              <a:rPr lang="en-IE" b="1" dirty="0" err="1"/>
              <a:t>Putwain</a:t>
            </a:r>
            <a:r>
              <a:rPr lang="en-IE" b="1" dirty="0"/>
              <a:t>, D. (2017) </a:t>
            </a:r>
            <a:r>
              <a:rPr lang="en-IE" b="1" i="1" dirty="0"/>
              <a:t>Developmental and Educational Psychology for Teachers: An Applied Approach. </a:t>
            </a:r>
            <a:r>
              <a:rPr lang="en-IE" b="1" dirty="0"/>
              <a:t>(2</a:t>
            </a:r>
            <a:r>
              <a:rPr lang="en-IE" b="1" baseline="30000" dirty="0"/>
              <a:t>nd</a:t>
            </a:r>
            <a:r>
              <a:rPr lang="en-IE" b="1" dirty="0"/>
              <a:t> edition) </a:t>
            </a:r>
            <a:r>
              <a:rPr lang="en-IE" dirty="0"/>
              <a:t>Oxford: Routledge.  </a:t>
            </a:r>
          </a:p>
          <a:p>
            <a:r>
              <a:rPr lang="en-GB" b="1" dirty="0"/>
              <a:t>Sangster, M. (ed.) (2017) Challenging Perceptions in Primary Education: Exploring Issues in Practice </a:t>
            </a:r>
            <a:r>
              <a:rPr lang="en-GB" dirty="0"/>
              <a:t>(1</a:t>
            </a:r>
            <a:r>
              <a:rPr lang="en-GB" baseline="30000" dirty="0"/>
              <a:t>st</a:t>
            </a:r>
            <a:r>
              <a:rPr lang="en-GB" dirty="0"/>
              <a:t> edition) London: Bloomsbury Academic</a:t>
            </a:r>
          </a:p>
          <a:p>
            <a:endParaRPr lang="en-IE" dirty="0"/>
          </a:p>
          <a:p>
            <a:endParaRPr lang="en-GB" dirty="0"/>
          </a:p>
        </p:txBody>
      </p:sp>
      <p:pic>
        <p:nvPicPr>
          <p:cNvPr id="4" name="Picture 3"/>
          <p:cNvPicPr>
            <a:picLocks noChangeAspect="1"/>
          </p:cNvPicPr>
          <p:nvPr/>
        </p:nvPicPr>
        <p:blipFill>
          <a:blip r:embed="rId5"/>
          <a:stretch>
            <a:fillRect/>
          </a:stretch>
        </p:blipFill>
        <p:spPr>
          <a:xfrm>
            <a:off x="4005232" y="452285"/>
            <a:ext cx="1403200" cy="1973694"/>
          </a:xfrm>
          <a:prstGeom prst="rect">
            <a:avLst/>
          </a:prstGeom>
        </p:spPr>
      </p:pic>
      <p:pic>
        <p:nvPicPr>
          <p:cNvPr id="5" name="Picture 4"/>
          <p:cNvPicPr>
            <a:picLocks noChangeAspect="1"/>
          </p:cNvPicPr>
          <p:nvPr/>
        </p:nvPicPr>
        <p:blipFill>
          <a:blip r:embed="rId6"/>
          <a:stretch>
            <a:fillRect/>
          </a:stretch>
        </p:blipFill>
        <p:spPr>
          <a:xfrm>
            <a:off x="7349172" y="452285"/>
            <a:ext cx="1403200" cy="2013011"/>
          </a:xfrm>
          <a:prstGeom prst="rect">
            <a:avLst/>
          </a:prstGeom>
        </p:spPr>
      </p:pic>
      <p:pic>
        <p:nvPicPr>
          <p:cNvPr id="3" name="Picture 2">
            <a:extLst>
              <a:ext uri="{FF2B5EF4-FFF2-40B4-BE49-F238E27FC236}">
                <a16:creationId xmlns:a16="http://schemas.microsoft.com/office/drawing/2014/main" id="{110AB7DD-BE8C-43D7-AEEC-561BC234FD8A}"/>
              </a:ext>
            </a:extLst>
          </p:cNvPr>
          <p:cNvPicPr>
            <a:picLocks noChangeAspect="1"/>
          </p:cNvPicPr>
          <p:nvPr/>
        </p:nvPicPr>
        <p:blipFill>
          <a:blip r:embed="rId7"/>
          <a:stretch>
            <a:fillRect/>
          </a:stretch>
        </p:blipFill>
        <p:spPr>
          <a:xfrm>
            <a:off x="660638" y="452285"/>
            <a:ext cx="1418829" cy="1973693"/>
          </a:xfrm>
          <a:prstGeom prst="rect">
            <a:avLst/>
          </a:prstGeom>
        </p:spPr>
      </p:pic>
      <p:pic>
        <p:nvPicPr>
          <p:cNvPr id="15" name="Picture 14">
            <a:extLst>
              <a:ext uri="{FF2B5EF4-FFF2-40B4-BE49-F238E27FC236}">
                <a16:creationId xmlns:a16="http://schemas.microsoft.com/office/drawing/2014/main" id="{FBEECA26-034C-1E8B-D2FF-1365E5AF9DDC}"/>
              </a:ext>
            </a:extLst>
          </p:cNvPr>
          <p:cNvPicPr>
            <a:picLocks noChangeAspect="1"/>
          </p:cNvPicPr>
          <p:nvPr/>
        </p:nvPicPr>
        <p:blipFill>
          <a:blip r:embed="rId8"/>
          <a:stretch>
            <a:fillRect/>
          </a:stretch>
        </p:blipFill>
        <p:spPr>
          <a:xfrm>
            <a:off x="5641858" y="474871"/>
            <a:ext cx="1519373" cy="1951107"/>
          </a:xfrm>
          <a:prstGeom prst="rect">
            <a:avLst/>
          </a:prstGeom>
        </p:spPr>
      </p:pic>
    </p:spTree>
    <p:extLst>
      <p:ext uri="{BB962C8B-B14F-4D97-AF65-F5344CB8AC3E}">
        <p14:creationId xmlns:p14="http://schemas.microsoft.com/office/powerpoint/2010/main" val="2418091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solidFill>
                  <a:schemeClr val="tx1"/>
                </a:solidFill>
              </a:rPr>
              <a:t>What is Professional Studies?</a:t>
            </a:r>
          </a:p>
        </p:txBody>
      </p:sp>
      <p:graphicFrame>
        <p:nvGraphicFramePr>
          <p:cNvPr id="7" name="Table 7">
            <a:extLst>
              <a:ext uri="{FF2B5EF4-FFF2-40B4-BE49-F238E27FC236}">
                <a16:creationId xmlns:a16="http://schemas.microsoft.com/office/drawing/2014/main" id="{E5200AD6-3B39-FD73-50AF-9C42746B80A7}"/>
              </a:ext>
            </a:extLst>
          </p:cNvPr>
          <p:cNvGraphicFramePr>
            <a:graphicFrameLocks/>
          </p:cNvGraphicFramePr>
          <p:nvPr>
            <p:extLst>
              <p:ext uri="{D42A27DB-BD31-4B8C-83A1-F6EECF244321}">
                <p14:modId xmlns:p14="http://schemas.microsoft.com/office/powerpoint/2010/main" val="2395106746"/>
              </p:ext>
            </p:extLst>
          </p:nvPr>
        </p:nvGraphicFramePr>
        <p:xfrm>
          <a:off x="1281712" y="1695839"/>
          <a:ext cx="10090751" cy="4947920"/>
        </p:xfrm>
        <a:graphic>
          <a:graphicData uri="http://schemas.openxmlformats.org/drawingml/2006/table">
            <a:tbl>
              <a:tblPr firstRow="1" bandRow="1">
                <a:tableStyleId>{B301B821-A1FF-4177-AEE7-76D212191A09}</a:tableStyleId>
              </a:tblPr>
              <a:tblGrid>
                <a:gridCol w="2432872">
                  <a:extLst>
                    <a:ext uri="{9D8B030D-6E8A-4147-A177-3AD203B41FA5}">
                      <a16:colId xmlns:a16="http://schemas.microsoft.com/office/drawing/2014/main" val="1246975671"/>
                    </a:ext>
                  </a:extLst>
                </a:gridCol>
                <a:gridCol w="7037953">
                  <a:extLst>
                    <a:ext uri="{9D8B030D-6E8A-4147-A177-3AD203B41FA5}">
                      <a16:colId xmlns:a16="http://schemas.microsoft.com/office/drawing/2014/main" val="1319061279"/>
                    </a:ext>
                  </a:extLst>
                </a:gridCol>
                <a:gridCol w="619926">
                  <a:extLst>
                    <a:ext uri="{9D8B030D-6E8A-4147-A177-3AD203B41FA5}">
                      <a16:colId xmlns:a16="http://schemas.microsoft.com/office/drawing/2014/main" val="717802311"/>
                    </a:ext>
                  </a:extLst>
                </a:gridCol>
              </a:tblGrid>
              <a:tr h="0">
                <a:tc>
                  <a:txBody>
                    <a:bodyPr/>
                    <a:lstStyle/>
                    <a:p>
                      <a:r>
                        <a:rPr lang="en-GB" dirty="0"/>
                        <a:t>Area of Professional Learning (APL)</a:t>
                      </a:r>
                    </a:p>
                  </a:txBody>
                  <a:tcPr/>
                </a:tc>
                <a:tc>
                  <a:txBody>
                    <a:bodyPr/>
                    <a:lstStyle/>
                    <a:p>
                      <a:endParaRPr lang="en-GB" dirty="0"/>
                    </a:p>
                  </a:txBody>
                  <a:tcPr/>
                </a:tc>
                <a:tc>
                  <a:txBody>
                    <a:bodyPr/>
                    <a:lstStyle/>
                    <a:p>
                      <a:r>
                        <a:rPr lang="en-GB" dirty="0"/>
                        <a:t>ITTECF</a:t>
                      </a:r>
                    </a:p>
                  </a:txBody>
                  <a:tcPr/>
                </a:tc>
                <a:extLst>
                  <a:ext uri="{0D108BD9-81ED-4DB2-BD59-A6C34878D82A}">
                    <a16:rowId xmlns:a16="http://schemas.microsoft.com/office/drawing/2014/main" val="3190214346"/>
                  </a:ext>
                </a:extLst>
              </a:tr>
              <a:tr h="370840">
                <a:tc>
                  <a:txBody>
                    <a:bodyPr/>
                    <a:lstStyle/>
                    <a:p>
                      <a:r>
                        <a:rPr lang="en-GB" dirty="0"/>
                        <a:t>Professional Behaviours</a:t>
                      </a:r>
                    </a:p>
                  </a:txBody>
                  <a:tcPr/>
                </a:tc>
                <a:tc>
                  <a:txBody>
                    <a:bodyPr/>
                    <a:lstStyle/>
                    <a:p>
                      <a:r>
                        <a:rPr lang="en-GB" dirty="0">
                          <a:solidFill>
                            <a:schemeClr val="tx1"/>
                          </a:solidFill>
                        </a:rPr>
                        <a:t>Having high expectations of self and pupils</a:t>
                      </a:r>
                    </a:p>
                    <a:p>
                      <a:r>
                        <a:rPr lang="en-GB" dirty="0">
                          <a:solidFill>
                            <a:schemeClr val="tx1"/>
                          </a:solidFill>
                        </a:rPr>
                        <a:t>Developing an awareness of the context of schools</a:t>
                      </a:r>
                    </a:p>
                    <a:p>
                      <a:r>
                        <a:rPr lang="en-GB" dirty="0">
                          <a:solidFill>
                            <a:schemeClr val="tx1"/>
                          </a:solidFill>
                        </a:rPr>
                        <a:t>Local and national policies and priorities and their impact on practice</a:t>
                      </a:r>
                    </a:p>
                    <a:p>
                      <a:r>
                        <a:rPr lang="en-GB" dirty="0">
                          <a:solidFill>
                            <a:schemeClr val="tx1"/>
                          </a:solidFill>
                        </a:rPr>
                        <a:t>Working with other adults – support assistants and parents</a:t>
                      </a:r>
                    </a:p>
                    <a:p>
                      <a:r>
                        <a:rPr lang="en-GB" dirty="0">
                          <a:solidFill>
                            <a:schemeClr val="tx1"/>
                          </a:solidFill>
                        </a:rPr>
                        <a:t>Critical, research and practice informed reflection</a:t>
                      </a:r>
                    </a:p>
                  </a:txBody>
                  <a:tcPr/>
                </a:tc>
                <a:tc>
                  <a:txBody>
                    <a:bodyPr/>
                    <a:lstStyle/>
                    <a:p>
                      <a:r>
                        <a:rPr lang="en-GB" dirty="0"/>
                        <a:t>St.1</a:t>
                      </a:r>
                    </a:p>
                    <a:p>
                      <a:r>
                        <a:rPr lang="en-GB" dirty="0"/>
                        <a:t>St.8</a:t>
                      </a:r>
                    </a:p>
                  </a:txBody>
                  <a:tcPr/>
                </a:tc>
                <a:extLst>
                  <a:ext uri="{0D108BD9-81ED-4DB2-BD59-A6C34878D82A}">
                    <a16:rowId xmlns:a16="http://schemas.microsoft.com/office/drawing/2014/main" val="105899454"/>
                  </a:ext>
                </a:extLst>
              </a:tr>
              <a:tr h="370840">
                <a:tc>
                  <a:txBody>
                    <a:bodyPr/>
                    <a:lstStyle/>
                    <a:p>
                      <a:r>
                        <a:rPr lang="en-GB" dirty="0"/>
                        <a:t>Behaviour</a:t>
                      </a:r>
                    </a:p>
                  </a:txBody>
                  <a:tcPr/>
                </a:tc>
                <a:tc>
                  <a:txBody>
                    <a:bodyPr/>
                    <a:lstStyle/>
                    <a:p>
                      <a:r>
                        <a:rPr lang="en-GB" dirty="0"/>
                        <a:t>Promoting positive behaviour for learning</a:t>
                      </a:r>
                    </a:p>
                    <a:p>
                      <a:r>
                        <a:rPr lang="en-GB" dirty="0"/>
                        <a:t>Understanding challenging behaviour</a:t>
                      </a:r>
                    </a:p>
                  </a:txBody>
                  <a:tcPr/>
                </a:tc>
                <a:tc>
                  <a:txBody>
                    <a:bodyPr/>
                    <a:lstStyle/>
                    <a:p>
                      <a:r>
                        <a:rPr lang="en-GB" dirty="0"/>
                        <a:t>St.1</a:t>
                      </a:r>
                    </a:p>
                    <a:p>
                      <a:r>
                        <a:rPr lang="en-GB" dirty="0"/>
                        <a:t>St.7</a:t>
                      </a:r>
                    </a:p>
                  </a:txBody>
                  <a:tcPr/>
                </a:tc>
                <a:extLst>
                  <a:ext uri="{0D108BD9-81ED-4DB2-BD59-A6C34878D82A}">
                    <a16:rowId xmlns:a16="http://schemas.microsoft.com/office/drawing/2014/main" val="1976329822"/>
                  </a:ext>
                </a:extLst>
              </a:tr>
              <a:tr h="370840">
                <a:tc>
                  <a:txBody>
                    <a:bodyPr/>
                    <a:lstStyle/>
                    <a:p>
                      <a:r>
                        <a:rPr lang="en-GB" dirty="0"/>
                        <a:t>Pedagogy</a:t>
                      </a:r>
                    </a:p>
                  </a:txBody>
                  <a:tcPr/>
                </a:tc>
                <a:tc>
                  <a:txBody>
                    <a:bodyPr/>
                    <a:lstStyle/>
                    <a:p>
                      <a:r>
                        <a:rPr lang="en-GB" dirty="0"/>
                        <a:t>Psychology and neuroscience in learning</a:t>
                      </a:r>
                    </a:p>
                    <a:p>
                      <a:r>
                        <a:rPr lang="en-GB" dirty="0"/>
                        <a:t>Child development</a:t>
                      </a:r>
                    </a:p>
                    <a:p>
                      <a:r>
                        <a:rPr lang="en-GB" dirty="0"/>
                        <a:t>Theories of learning</a:t>
                      </a:r>
                    </a:p>
                    <a:p>
                      <a:r>
                        <a:rPr lang="en-GB" dirty="0"/>
                        <a:t>Assess-&gt;plan-&gt;do-&gt; review cycle</a:t>
                      </a:r>
                    </a:p>
                    <a:p>
                      <a:r>
                        <a:rPr lang="en-GB" dirty="0"/>
                        <a:t>Adapting teaching to secure learning for all – SEND, EAL, Global Majority</a:t>
                      </a:r>
                    </a:p>
                  </a:txBody>
                  <a:tcPr/>
                </a:tc>
                <a:tc>
                  <a:txBody>
                    <a:bodyPr/>
                    <a:lstStyle/>
                    <a:p>
                      <a:r>
                        <a:rPr lang="en-GB" dirty="0"/>
                        <a:t>St.2</a:t>
                      </a:r>
                    </a:p>
                    <a:p>
                      <a:r>
                        <a:rPr lang="en-GB" dirty="0"/>
                        <a:t>St.4</a:t>
                      </a:r>
                    </a:p>
                    <a:p>
                      <a:r>
                        <a:rPr lang="en-GB" dirty="0"/>
                        <a:t>St.5</a:t>
                      </a:r>
                    </a:p>
                  </a:txBody>
                  <a:tcPr/>
                </a:tc>
                <a:extLst>
                  <a:ext uri="{0D108BD9-81ED-4DB2-BD59-A6C34878D82A}">
                    <a16:rowId xmlns:a16="http://schemas.microsoft.com/office/drawing/2014/main" val="2634231639"/>
                  </a:ext>
                </a:extLst>
              </a:tr>
              <a:tr h="370840">
                <a:tc>
                  <a:txBody>
                    <a:bodyPr/>
                    <a:lstStyle/>
                    <a:p>
                      <a:r>
                        <a:rPr lang="en-GB" dirty="0"/>
                        <a:t>Assessment</a:t>
                      </a:r>
                    </a:p>
                  </a:txBody>
                  <a:tcPr/>
                </a:tc>
                <a:tc>
                  <a:txBody>
                    <a:bodyPr/>
                    <a:lstStyle/>
                    <a:p>
                      <a:r>
                        <a:rPr lang="en-GB" dirty="0"/>
                        <a:t>Understanding formative and summative assessment</a:t>
                      </a:r>
                    </a:p>
                  </a:txBody>
                  <a:tcPr/>
                </a:tc>
                <a:tc>
                  <a:txBody>
                    <a:bodyPr/>
                    <a:lstStyle/>
                    <a:p>
                      <a:r>
                        <a:rPr lang="en-GB" dirty="0"/>
                        <a:t>St.6</a:t>
                      </a:r>
                    </a:p>
                  </a:txBody>
                  <a:tcPr/>
                </a:tc>
                <a:extLst>
                  <a:ext uri="{0D108BD9-81ED-4DB2-BD59-A6C34878D82A}">
                    <a16:rowId xmlns:a16="http://schemas.microsoft.com/office/drawing/2014/main" val="563517204"/>
                  </a:ext>
                </a:extLst>
              </a:tr>
              <a:tr h="370840">
                <a:tc>
                  <a:txBody>
                    <a:bodyPr/>
                    <a:lstStyle/>
                    <a:p>
                      <a:r>
                        <a:rPr lang="en-GB" dirty="0"/>
                        <a:t>Curriculum</a:t>
                      </a:r>
                    </a:p>
                  </a:txBody>
                  <a:tcPr/>
                </a:tc>
                <a:tc>
                  <a:txBody>
                    <a:bodyPr/>
                    <a:lstStyle/>
                    <a:p>
                      <a:r>
                        <a:rPr lang="en-GB" dirty="0"/>
                        <a:t>EYFS / National Curriculum</a:t>
                      </a:r>
                    </a:p>
                  </a:txBody>
                  <a:tcPr/>
                </a:tc>
                <a:tc>
                  <a:txBody>
                    <a:bodyPr/>
                    <a:lstStyle/>
                    <a:p>
                      <a:r>
                        <a:rPr lang="en-GB" dirty="0"/>
                        <a:t>St.3</a:t>
                      </a:r>
                    </a:p>
                  </a:txBody>
                  <a:tcPr/>
                </a:tc>
                <a:extLst>
                  <a:ext uri="{0D108BD9-81ED-4DB2-BD59-A6C34878D82A}">
                    <a16:rowId xmlns:a16="http://schemas.microsoft.com/office/drawing/2014/main" val="196966451"/>
                  </a:ext>
                </a:extLst>
              </a:tr>
            </a:tbl>
          </a:graphicData>
        </a:graphic>
      </p:graphicFrame>
    </p:spTree>
    <p:extLst>
      <p:ext uri="{BB962C8B-B14F-4D97-AF65-F5344CB8AC3E}">
        <p14:creationId xmlns:p14="http://schemas.microsoft.com/office/powerpoint/2010/main" val="1195785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1F669-F78D-DBC2-12BB-98B2652A93F5}"/>
              </a:ext>
            </a:extLst>
          </p:cNvPr>
          <p:cNvSpPr>
            <a:spLocks noGrp="1"/>
          </p:cNvSpPr>
          <p:nvPr>
            <p:ph type="title"/>
          </p:nvPr>
        </p:nvSpPr>
        <p:spPr/>
        <p:txBody>
          <a:bodyPr/>
          <a:lstStyle/>
          <a:p>
            <a:r>
              <a:rPr lang="en-GB" dirty="0">
                <a:solidFill>
                  <a:schemeClr val="tx1"/>
                </a:solidFill>
              </a:rPr>
              <a:t>D</a:t>
            </a:r>
            <a:r>
              <a:rPr lang="en-GB" b="1" dirty="0">
                <a:solidFill>
                  <a:schemeClr val="tx1"/>
                </a:solidFill>
              </a:rPr>
              <a:t>eveloping Critical Practice</a:t>
            </a:r>
          </a:p>
        </p:txBody>
      </p:sp>
      <p:sp>
        <p:nvSpPr>
          <p:cNvPr id="3" name="Content Placeholder 2">
            <a:extLst>
              <a:ext uri="{FF2B5EF4-FFF2-40B4-BE49-F238E27FC236}">
                <a16:creationId xmlns:a16="http://schemas.microsoft.com/office/drawing/2014/main" id="{3F238834-9AC2-23CD-426D-A02EA9C55223}"/>
              </a:ext>
            </a:extLst>
          </p:cNvPr>
          <p:cNvSpPr>
            <a:spLocks noGrp="1"/>
          </p:cNvSpPr>
          <p:nvPr>
            <p:ph sz="half" idx="1"/>
          </p:nvPr>
        </p:nvSpPr>
        <p:spPr/>
        <p:txBody>
          <a:bodyPr>
            <a:normAutofit fontScale="92500" lnSpcReduction="10000"/>
          </a:bodyPr>
          <a:lstStyle/>
          <a:p>
            <a:pPr>
              <a:buClrTx/>
            </a:pPr>
            <a:r>
              <a:rPr lang="en-GB" b="1" dirty="0">
                <a:solidFill>
                  <a:schemeClr val="tx1"/>
                </a:solidFill>
              </a:rPr>
              <a:t>How many </a:t>
            </a:r>
            <a:r>
              <a:rPr lang="en-GB" dirty="0">
                <a:solidFill>
                  <a:schemeClr val="tx1"/>
                </a:solidFill>
              </a:rPr>
              <a:t>children, on average, are excluded from school each day?</a:t>
            </a:r>
          </a:p>
          <a:p>
            <a:pPr>
              <a:buClrTx/>
            </a:pPr>
            <a:r>
              <a:rPr lang="en-GB" dirty="0">
                <a:solidFill>
                  <a:schemeClr val="tx1"/>
                </a:solidFill>
              </a:rPr>
              <a:t>How many children </a:t>
            </a:r>
            <a:r>
              <a:rPr lang="en-GB" b="0" i="0" dirty="0">
                <a:solidFill>
                  <a:schemeClr val="tx1"/>
                </a:solidFill>
                <a:effectLst/>
              </a:rPr>
              <a:t>each day lose learning due to suspension from school</a:t>
            </a:r>
            <a:endParaRPr lang="en-GB" dirty="0">
              <a:solidFill>
                <a:schemeClr val="tx1"/>
              </a:solidFill>
            </a:endParaRPr>
          </a:p>
          <a:p>
            <a:pPr>
              <a:buClrTx/>
            </a:pPr>
            <a:r>
              <a:rPr lang="en-GB" dirty="0">
                <a:solidFill>
                  <a:schemeClr val="tx1"/>
                </a:solidFill>
              </a:rPr>
              <a:t>A child in receipt of free school meals is </a:t>
            </a:r>
            <a:r>
              <a:rPr lang="en-GB" b="1" dirty="0">
                <a:solidFill>
                  <a:schemeClr val="tx1"/>
                </a:solidFill>
              </a:rPr>
              <a:t>how many times </a:t>
            </a:r>
            <a:r>
              <a:rPr lang="en-GB" dirty="0">
                <a:solidFill>
                  <a:schemeClr val="tx1"/>
                </a:solidFill>
              </a:rPr>
              <a:t>more likely to be excluded than a child who is not?</a:t>
            </a:r>
          </a:p>
          <a:p>
            <a:pPr>
              <a:buClrTx/>
            </a:pPr>
            <a:r>
              <a:rPr lang="en-GB" b="1" dirty="0">
                <a:solidFill>
                  <a:schemeClr val="tx1"/>
                </a:solidFill>
              </a:rPr>
              <a:t>What percentage </a:t>
            </a:r>
            <a:r>
              <a:rPr lang="en-GB" dirty="0">
                <a:solidFill>
                  <a:schemeClr val="tx1"/>
                </a:solidFill>
              </a:rPr>
              <a:t>of children permanently excluded from primary school have a special educational need or disability?</a:t>
            </a:r>
          </a:p>
          <a:p>
            <a:pPr>
              <a:buClrTx/>
            </a:pPr>
            <a:r>
              <a:rPr lang="en-GB" dirty="0">
                <a:solidFill>
                  <a:schemeClr val="tx1"/>
                </a:solidFill>
              </a:rPr>
              <a:t>Which minority ethnic group has the </a:t>
            </a:r>
            <a:r>
              <a:rPr lang="en-GB" b="1" dirty="0">
                <a:solidFill>
                  <a:schemeClr val="tx1"/>
                </a:solidFill>
              </a:rPr>
              <a:t>highest rate</a:t>
            </a:r>
            <a:r>
              <a:rPr lang="en-GB" dirty="0">
                <a:solidFill>
                  <a:schemeClr val="tx1"/>
                </a:solidFill>
              </a:rPr>
              <a:t> of permanent exclusion?</a:t>
            </a:r>
          </a:p>
          <a:p>
            <a:endParaRPr lang="en-GB" dirty="0"/>
          </a:p>
        </p:txBody>
      </p:sp>
      <p:sp>
        <p:nvSpPr>
          <p:cNvPr id="6" name="Content Placeholder 5">
            <a:extLst>
              <a:ext uri="{FF2B5EF4-FFF2-40B4-BE49-F238E27FC236}">
                <a16:creationId xmlns:a16="http://schemas.microsoft.com/office/drawing/2014/main" id="{85CE0F8E-A95B-4227-F9C2-07DF52D742DB}"/>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10233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1F669-F78D-DBC2-12BB-98B2652A93F5}"/>
              </a:ext>
            </a:extLst>
          </p:cNvPr>
          <p:cNvSpPr>
            <a:spLocks noGrp="1"/>
          </p:cNvSpPr>
          <p:nvPr>
            <p:ph type="title"/>
          </p:nvPr>
        </p:nvSpPr>
        <p:spPr/>
        <p:txBody>
          <a:bodyPr/>
          <a:lstStyle/>
          <a:p>
            <a:r>
              <a:rPr lang="en-GB" dirty="0">
                <a:solidFill>
                  <a:schemeClr val="tx1"/>
                </a:solidFill>
              </a:rPr>
              <a:t>D</a:t>
            </a:r>
            <a:r>
              <a:rPr lang="en-GB" b="1" dirty="0">
                <a:solidFill>
                  <a:schemeClr val="tx1"/>
                </a:solidFill>
              </a:rPr>
              <a:t>eveloping Critical Practice</a:t>
            </a:r>
          </a:p>
        </p:txBody>
      </p:sp>
      <p:sp>
        <p:nvSpPr>
          <p:cNvPr id="3" name="Content Placeholder 2">
            <a:extLst>
              <a:ext uri="{FF2B5EF4-FFF2-40B4-BE49-F238E27FC236}">
                <a16:creationId xmlns:a16="http://schemas.microsoft.com/office/drawing/2014/main" id="{3F238834-9AC2-23CD-426D-A02EA9C55223}"/>
              </a:ext>
            </a:extLst>
          </p:cNvPr>
          <p:cNvSpPr>
            <a:spLocks noGrp="1"/>
          </p:cNvSpPr>
          <p:nvPr>
            <p:ph sz="half" idx="1"/>
          </p:nvPr>
        </p:nvSpPr>
        <p:spPr/>
        <p:txBody>
          <a:bodyPr>
            <a:normAutofit fontScale="92500" lnSpcReduction="10000"/>
          </a:bodyPr>
          <a:lstStyle/>
          <a:p>
            <a:pPr>
              <a:buClrTx/>
            </a:pPr>
            <a:r>
              <a:rPr lang="en-GB" b="1" dirty="0">
                <a:solidFill>
                  <a:schemeClr val="tx1"/>
                </a:solidFill>
              </a:rPr>
              <a:t>How many </a:t>
            </a:r>
            <a:r>
              <a:rPr lang="en-GB" dirty="0">
                <a:solidFill>
                  <a:schemeClr val="tx1"/>
                </a:solidFill>
              </a:rPr>
              <a:t>children, on average, are excluded from school each day?</a:t>
            </a:r>
          </a:p>
          <a:p>
            <a:pPr>
              <a:buClrTx/>
            </a:pPr>
            <a:r>
              <a:rPr lang="en-GB" dirty="0">
                <a:solidFill>
                  <a:schemeClr val="tx1"/>
                </a:solidFill>
              </a:rPr>
              <a:t>How many children </a:t>
            </a:r>
            <a:r>
              <a:rPr lang="en-GB" b="0" i="0" dirty="0">
                <a:solidFill>
                  <a:schemeClr val="tx1"/>
                </a:solidFill>
                <a:effectLst/>
              </a:rPr>
              <a:t>each day lose learning due to suspension from school</a:t>
            </a:r>
            <a:endParaRPr lang="en-GB" dirty="0">
              <a:solidFill>
                <a:schemeClr val="tx1"/>
              </a:solidFill>
            </a:endParaRPr>
          </a:p>
          <a:p>
            <a:pPr>
              <a:buClrTx/>
            </a:pPr>
            <a:r>
              <a:rPr lang="en-GB" dirty="0">
                <a:solidFill>
                  <a:schemeClr val="tx1"/>
                </a:solidFill>
              </a:rPr>
              <a:t>A child in receipt of free school meals is </a:t>
            </a:r>
            <a:r>
              <a:rPr lang="en-GB" b="1" dirty="0">
                <a:solidFill>
                  <a:schemeClr val="tx1"/>
                </a:solidFill>
              </a:rPr>
              <a:t>how many times </a:t>
            </a:r>
            <a:r>
              <a:rPr lang="en-GB" dirty="0">
                <a:solidFill>
                  <a:schemeClr val="tx1"/>
                </a:solidFill>
              </a:rPr>
              <a:t>more likely to be excluded than a child who is not?</a:t>
            </a:r>
          </a:p>
          <a:p>
            <a:pPr>
              <a:buClrTx/>
            </a:pPr>
            <a:r>
              <a:rPr lang="en-GB" b="1" dirty="0">
                <a:solidFill>
                  <a:schemeClr val="tx1"/>
                </a:solidFill>
              </a:rPr>
              <a:t>What percentage </a:t>
            </a:r>
            <a:r>
              <a:rPr lang="en-GB" dirty="0">
                <a:solidFill>
                  <a:schemeClr val="tx1"/>
                </a:solidFill>
              </a:rPr>
              <a:t>of children permanently excluded from primary school have a special educational need or disability?</a:t>
            </a:r>
          </a:p>
          <a:p>
            <a:pPr>
              <a:buClrTx/>
            </a:pPr>
            <a:r>
              <a:rPr lang="en-GB" dirty="0">
                <a:solidFill>
                  <a:schemeClr val="tx1"/>
                </a:solidFill>
              </a:rPr>
              <a:t>Which minority ethnic group has the </a:t>
            </a:r>
            <a:r>
              <a:rPr lang="en-GB" b="1" dirty="0">
                <a:solidFill>
                  <a:schemeClr val="tx1"/>
                </a:solidFill>
              </a:rPr>
              <a:t>highest rate</a:t>
            </a:r>
            <a:r>
              <a:rPr lang="en-GB" dirty="0">
                <a:solidFill>
                  <a:schemeClr val="tx1"/>
                </a:solidFill>
              </a:rPr>
              <a:t> of permanent exclusion?</a:t>
            </a:r>
          </a:p>
          <a:p>
            <a:endParaRPr lang="en-GB" dirty="0"/>
          </a:p>
        </p:txBody>
      </p:sp>
      <p:sp>
        <p:nvSpPr>
          <p:cNvPr id="4" name="Content Placeholder 3">
            <a:extLst>
              <a:ext uri="{FF2B5EF4-FFF2-40B4-BE49-F238E27FC236}">
                <a16:creationId xmlns:a16="http://schemas.microsoft.com/office/drawing/2014/main" id="{3FCFAEF9-08B6-B54E-615A-624154F5CEA7}"/>
              </a:ext>
            </a:extLst>
          </p:cNvPr>
          <p:cNvSpPr>
            <a:spLocks noGrp="1"/>
          </p:cNvSpPr>
          <p:nvPr>
            <p:ph sz="half" idx="2"/>
          </p:nvPr>
        </p:nvSpPr>
        <p:spPr>
          <a:xfrm>
            <a:off x="6263640" y="1965960"/>
            <a:ext cx="4754880" cy="4023360"/>
          </a:xfrm>
        </p:spPr>
        <p:txBody>
          <a:bodyPr>
            <a:normAutofit fontScale="92500" lnSpcReduction="10000"/>
          </a:bodyPr>
          <a:lstStyle/>
          <a:p>
            <a:r>
              <a:rPr lang="en-GB" b="1" dirty="0"/>
              <a:t>57 (DfE, 2026)</a:t>
            </a:r>
          </a:p>
          <a:p>
            <a:endParaRPr lang="en-GB" b="1" dirty="0"/>
          </a:p>
          <a:p>
            <a:r>
              <a:rPr lang="en-GB" b="1" dirty="0"/>
              <a:t>5,026 (DfE, 2026)</a:t>
            </a:r>
          </a:p>
          <a:p>
            <a:endParaRPr lang="en-GB" dirty="0"/>
          </a:p>
          <a:p>
            <a:r>
              <a:rPr lang="en-GB" b="1" dirty="0"/>
              <a:t>Five times (DfE, 2026)</a:t>
            </a:r>
          </a:p>
          <a:p>
            <a:pPr marL="45720" indent="0">
              <a:buNone/>
            </a:pPr>
            <a:endParaRPr lang="en-GB" b="1" dirty="0"/>
          </a:p>
          <a:p>
            <a:r>
              <a:rPr lang="en-GB" b="1" dirty="0"/>
              <a:t>88%  (DfE, 2026) 96.6 % (FFT </a:t>
            </a:r>
            <a:r>
              <a:rPr lang="en-GB" b="1" dirty="0" err="1"/>
              <a:t>Datalab</a:t>
            </a:r>
            <a:r>
              <a:rPr lang="en-GB" b="1" dirty="0"/>
              <a:t>, 2025)</a:t>
            </a:r>
          </a:p>
          <a:p>
            <a:pPr marL="45720" indent="0">
              <a:buNone/>
            </a:pPr>
            <a:endParaRPr lang="en-GB" dirty="0"/>
          </a:p>
          <a:p>
            <a:r>
              <a:rPr lang="en-GB" b="1" dirty="0"/>
              <a:t>Gypsy/Roma (DfE, 2026)</a:t>
            </a:r>
          </a:p>
        </p:txBody>
      </p:sp>
    </p:spTree>
    <p:extLst>
      <p:ext uri="{BB962C8B-B14F-4D97-AF65-F5344CB8AC3E}">
        <p14:creationId xmlns:p14="http://schemas.microsoft.com/office/powerpoint/2010/main" val="721246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C474-040D-1B6E-0432-1A34EDE032CF}"/>
              </a:ext>
            </a:extLst>
          </p:cNvPr>
          <p:cNvSpPr>
            <a:spLocks noGrp="1"/>
          </p:cNvSpPr>
          <p:nvPr>
            <p:ph type="title"/>
          </p:nvPr>
        </p:nvSpPr>
        <p:spPr/>
        <p:txBody>
          <a:bodyPr/>
          <a:lstStyle/>
          <a:p>
            <a:r>
              <a:rPr lang="en-GB" b="1" dirty="0">
                <a:solidFill>
                  <a:schemeClr val="tx1"/>
                </a:solidFill>
              </a:rPr>
              <a:t>Developing critical practice</a:t>
            </a:r>
            <a:endParaRPr lang="en-GB" b="1" dirty="0"/>
          </a:p>
        </p:txBody>
      </p:sp>
      <p:sp>
        <p:nvSpPr>
          <p:cNvPr id="7" name="Content Placeholder 6">
            <a:extLst>
              <a:ext uri="{FF2B5EF4-FFF2-40B4-BE49-F238E27FC236}">
                <a16:creationId xmlns:a16="http://schemas.microsoft.com/office/drawing/2014/main" id="{6CA0D3ED-E752-D3C1-B883-BAF96E63FF0D}"/>
              </a:ext>
            </a:extLst>
          </p:cNvPr>
          <p:cNvSpPr>
            <a:spLocks noGrp="1"/>
          </p:cNvSpPr>
          <p:nvPr>
            <p:ph idx="1"/>
          </p:nvPr>
        </p:nvSpPr>
        <p:spPr/>
        <p:txBody>
          <a:bodyPr/>
          <a:lstStyle/>
          <a:p>
            <a:endParaRPr lang="en-GB"/>
          </a:p>
        </p:txBody>
      </p:sp>
      <p:pic>
        <p:nvPicPr>
          <p:cNvPr id="9" name="Picture 8" descr="The image displays statistics on the number of suspensions and permanent exclusions, showing an increase from the previous year.&#10;&#10;AI-generated content may be incorrect.">
            <a:hlinkClick r:id="rId2"/>
            <a:extLst>
              <a:ext uri="{FF2B5EF4-FFF2-40B4-BE49-F238E27FC236}">
                <a16:creationId xmlns:a16="http://schemas.microsoft.com/office/drawing/2014/main" id="{AE589758-C6ED-9D88-59A0-8AAA9E6A57E1}"/>
              </a:ext>
            </a:extLst>
          </p:cNvPr>
          <p:cNvPicPr>
            <a:picLocks noChangeAspect="1"/>
          </p:cNvPicPr>
          <p:nvPr/>
        </p:nvPicPr>
        <p:blipFill>
          <a:blip r:embed="rId3"/>
          <a:stretch>
            <a:fillRect/>
          </a:stretch>
        </p:blipFill>
        <p:spPr>
          <a:xfrm>
            <a:off x="1143000" y="2057400"/>
            <a:ext cx="9906000" cy="4059979"/>
          </a:xfrm>
          <a:prstGeom prst="rect">
            <a:avLst/>
          </a:prstGeom>
        </p:spPr>
      </p:pic>
    </p:spTree>
    <p:extLst>
      <p:ext uri="{BB962C8B-B14F-4D97-AF65-F5344CB8AC3E}">
        <p14:creationId xmlns:p14="http://schemas.microsoft.com/office/powerpoint/2010/main" val="2103009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36D2-B50D-6780-E4E5-42F448251DAA}"/>
              </a:ext>
            </a:extLst>
          </p:cNvPr>
          <p:cNvSpPr>
            <a:spLocks noGrp="1"/>
          </p:cNvSpPr>
          <p:nvPr>
            <p:ph type="title"/>
          </p:nvPr>
        </p:nvSpPr>
        <p:spPr/>
        <p:txBody>
          <a:bodyPr/>
          <a:lstStyle/>
          <a:p>
            <a:r>
              <a:rPr lang="en-GB" b="1" dirty="0">
                <a:solidFill>
                  <a:schemeClr val="tx1"/>
                </a:solidFill>
              </a:rPr>
              <a:t>Developing critical practice</a:t>
            </a:r>
            <a:endParaRPr lang="en-GB" dirty="0"/>
          </a:p>
        </p:txBody>
      </p:sp>
      <p:pic>
        <p:nvPicPr>
          <p:cNvPr id="5" name="Content Placeholder 4" descr="The provided text describes a line chart depicting the trend of primary and secondary suspension rates per 100 pupils from 2017 to 2025.&#10;&#10;AI-generated content may be incorrect.">
            <a:extLst>
              <a:ext uri="{FF2B5EF4-FFF2-40B4-BE49-F238E27FC236}">
                <a16:creationId xmlns:a16="http://schemas.microsoft.com/office/drawing/2014/main" id="{0A213BBE-8872-26B8-2F8F-1B5A2A4D684C}"/>
              </a:ext>
            </a:extLst>
          </p:cNvPr>
          <p:cNvPicPr>
            <a:picLocks noGrp="1" noChangeAspect="1"/>
          </p:cNvPicPr>
          <p:nvPr>
            <p:ph idx="1"/>
          </p:nvPr>
        </p:nvPicPr>
        <p:blipFill>
          <a:blip r:embed="rId2"/>
          <a:stretch>
            <a:fillRect/>
          </a:stretch>
        </p:blipFill>
        <p:spPr>
          <a:xfrm>
            <a:off x="3625103" y="2135457"/>
            <a:ext cx="4941794" cy="4497095"/>
          </a:xfrm>
          <a:prstGeom prst="rect">
            <a:avLst/>
          </a:prstGeom>
        </p:spPr>
      </p:pic>
    </p:spTree>
    <p:extLst>
      <p:ext uri="{BB962C8B-B14F-4D97-AF65-F5344CB8AC3E}">
        <p14:creationId xmlns:p14="http://schemas.microsoft.com/office/powerpoint/2010/main" val="314993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rPr>
              <a:t>Developing critical practice</a:t>
            </a:r>
          </a:p>
        </p:txBody>
      </p:sp>
      <p:sp>
        <p:nvSpPr>
          <p:cNvPr id="9" name="Content Placeholder 8">
            <a:extLst>
              <a:ext uri="{FF2B5EF4-FFF2-40B4-BE49-F238E27FC236}">
                <a16:creationId xmlns:a16="http://schemas.microsoft.com/office/drawing/2014/main" id="{252C9485-B7F4-0DDD-5437-474434C487AA}"/>
              </a:ext>
            </a:extLst>
          </p:cNvPr>
          <p:cNvSpPr>
            <a:spLocks noGrp="1"/>
          </p:cNvSpPr>
          <p:nvPr>
            <p:ph idx="1"/>
          </p:nvPr>
        </p:nvSpPr>
        <p:spPr>
          <a:xfrm>
            <a:off x="1143000" y="1841782"/>
            <a:ext cx="10766778" cy="4038600"/>
          </a:xfrm>
        </p:spPr>
        <p:txBody>
          <a:bodyPr>
            <a:noAutofit/>
          </a:bodyPr>
          <a:lstStyle/>
          <a:p>
            <a:pPr algn="l"/>
            <a:r>
              <a:rPr lang="en-GB" sz="2100" b="1" dirty="0">
                <a:solidFill>
                  <a:srgbClr val="0B0C0C"/>
                </a:solidFill>
              </a:rPr>
              <a:t>Sex</a:t>
            </a:r>
            <a:r>
              <a:rPr lang="en-GB" sz="2100" b="1" i="0" dirty="0">
                <a:solidFill>
                  <a:srgbClr val="0B0C0C"/>
                </a:solidFill>
                <a:effectLst/>
              </a:rPr>
              <a:t> </a:t>
            </a:r>
            <a:r>
              <a:rPr lang="en-GB" sz="2100" b="0" i="0" dirty="0">
                <a:solidFill>
                  <a:srgbClr val="0B0C0C"/>
                </a:solidFill>
                <a:effectLst/>
              </a:rPr>
              <a:t>- </a:t>
            </a:r>
            <a:r>
              <a:rPr lang="en-GB" sz="2000" b="0" i="0" dirty="0">
                <a:solidFill>
                  <a:srgbClr val="0B0C0C"/>
                </a:solidFill>
                <a:effectLst/>
              </a:rPr>
              <a:t>Male pupils also had a higher permanent exclusion rate of 0.05 (5 in every 10,000), which is more than </a:t>
            </a:r>
            <a:r>
              <a:rPr lang="en-GB" sz="2000" b="1" i="0" dirty="0">
                <a:solidFill>
                  <a:srgbClr val="0B0C0C"/>
                </a:solidFill>
                <a:effectLst/>
              </a:rPr>
              <a:t>twice that </a:t>
            </a:r>
            <a:r>
              <a:rPr lang="en-GB" sz="2000" b="0" i="0" dirty="0">
                <a:solidFill>
                  <a:srgbClr val="0B0C0C"/>
                </a:solidFill>
                <a:effectLst/>
              </a:rPr>
              <a:t>of female pupils, who had a rate of 0.02 (2 in every 10,000).</a:t>
            </a:r>
          </a:p>
          <a:p>
            <a:pPr algn="l"/>
            <a:r>
              <a:rPr lang="en-GB" sz="2100" b="1" i="0" dirty="0">
                <a:solidFill>
                  <a:srgbClr val="0B0C0C"/>
                </a:solidFill>
                <a:effectLst/>
              </a:rPr>
              <a:t>FSM</a:t>
            </a:r>
            <a:r>
              <a:rPr lang="en-GB" sz="2100" b="0" i="0" dirty="0">
                <a:solidFill>
                  <a:srgbClr val="0B0C0C"/>
                </a:solidFill>
                <a:effectLst/>
              </a:rPr>
              <a:t> - </a:t>
            </a:r>
            <a:r>
              <a:rPr lang="en-GB" sz="2000" b="0" i="0" dirty="0">
                <a:solidFill>
                  <a:srgbClr val="0B0C0C"/>
                </a:solidFill>
                <a:effectLst/>
              </a:rPr>
              <a:t>The suspension rate for pupils eligible for FSM was more than </a:t>
            </a:r>
            <a:r>
              <a:rPr lang="en-GB" sz="2000" b="1" i="0" dirty="0">
                <a:solidFill>
                  <a:srgbClr val="0B0C0C"/>
                </a:solidFill>
                <a:effectLst/>
              </a:rPr>
              <a:t>four times </a:t>
            </a:r>
            <a:r>
              <a:rPr lang="en-GB" sz="2000" b="0" i="0" dirty="0">
                <a:solidFill>
                  <a:srgbClr val="0B0C0C"/>
                </a:solidFill>
                <a:effectLst/>
              </a:rPr>
              <a:t>that of pupils who were not eligible. Permanent exclusion rates were also higher for FSM-eligible pupils, with a rate of 0.10 compared to 0.02 for pupils who were not eligible. All figures increased from the 24/25 data.</a:t>
            </a:r>
          </a:p>
          <a:p>
            <a:r>
              <a:rPr lang="en-GB" sz="2100" b="1" i="0" dirty="0">
                <a:solidFill>
                  <a:srgbClr val="0B0C0C"/>
                </a:solidFill>
                <a:effectLst/>
              </a:rPr>
              <a:t>SEN </a:t>
            </a:r>
            <a:r>
              <a:rPr lang="en-GB" sz="2100" b="0" i="0" dirty="0">
                <a:solidFill>
                  <a:srgbClr val="0B0C0C"/>
                </a:solidFill>
                <a:effectLst/>
              </a:rPr>
              <a:t>- </a:t>
            </a:r>
            <a:r>
              <a:rPr lang="en-GB" sz="2000" dirty="0">
                <a:solidFill>
                  <a:schemeClr val="tx1"/>
                </a:solidFill>
              </a:rPr>
              <a:t>The suspension rate for pupils with an EHC plan </a:t>
            </a:r>
            <a:r>
              <a:rPr lang="en-GB" sz="2000" b="1" dirty="0">
                <a:solidFill>
                  <a:schemeClr val="tx1"/>
                </a:solidFill>
              </a:rPr>
              <a:t>increased</a:t>
            </a:r>
            <a:r>
              <a:rPr lang="en-GB" sz="2000" dirty="0">
                <a:solidFill>
                  <a:schemeClr val="tx1"/>
                </a:solidFill>
              </a:rPr>
              <a:t> to 8.83, lower than for those with SEN support at 9.79. The rate for pupils with </a:t>
            </a:r>
            <a:r>
              <a:rPr lang="en-GB" sz="2000" b="1" dirty="0">
                <a:solidFill>
                  <a:schemeClr val="tx1"/>
                </a:solidFill>
              </a:rPr>
              <a:t>no identified SEN was almost four times lower</a:t>
            </a:r>
            <a:r>
              <a:rPr lang="en-GB" sz="2000" dirty="0">
                <a:solidFill>
                  <a:schemeClr val="tx1"/>
                </a:solidFill>
              </a:rPr>
              <a:t>. The rate of </a:t>
            </a:r>
            <a:r>
              <a:rPr lang="en-GB" sz="2000" b="1" dirty="0">
                <a:solidFill>
                  <a:schemeClr val="tx1"/>
                </a:solidFill>
              </a:rPr>
              <a:t>permanent exclusions </a:t>
            </a:r>
            <a:r>
              <a:rPr lang="en-GB" sz="2000" dirty="0">
                <a:solidFill>
                  <a:schemeClr val="tx1"/>
                </a:solidFill>
              </a:rPr>
              <a:t>for pupils with an EHC plan increased and was almost </a:t>
            </a:r>
            <a:r>
              <a:rPr lang="en-GB" sz="2000" b="1" dirty="0">
                <a:solidFill>
                  <a:schemeClr val="tx1"/>
                </a:solidFill>
              </a:rPr>
              <a:t>five times higher than for those without SEND.</a:t>
            </a:r>
          </a:p>
          <a:p>
            <a:r>
              <a:rPr lang="en-GB" sz="2100" b="1" i="0" dirty="0">
                <a:solidFill>
                  <a:srgbClr val="0B0C0C"/>
                </a:solidFill>
                <a:effectLst/>
              </a:rPr>
              <a:t>Ethnicity</a:t>
            </a:r>
            <a:r>
              <a:rPr lang="en-GB" sz="2100" b="0" i="0" dirty="0">
                <a:solidFill>
                  <a:srgbClr val="0B0C0C"/>
                </a:solidFill>
                <a:effectLst/>
              </a:rPr>
              <a:t> - </a:t>
            </a:r>
            <a:r>
              <a:rPr lang="en-GB" sz="2000" b="0" i="0" dirty="0">
                <a:solidFill>
                  <a:srgbClr val="0B0C0C"/>
                </a:solidFill>
                <a:effectLst/>
              </a:rPr>
              <a:t>Gypsy/Roma pupils continued to have both the highest suspension and exclusion rates in spring term 2023/24, at 13.86  and 0.12 respectively. Traveller of Irish Heritage pupils had the second highest rates of suspensions (</a:t>
            </a:r>
            <a:r>
              <a:rPr lang="en-GB" sz="2000" dirty="0">
                <a:solidFill>
                  <a:srgbClr val="0B0C0C"/>
                </a:solidFill>
              </a:rPr>
              <a:t>10.11</a:t>
            </a:r>
            <a:r>
              <a:rPr lang="en-GB" sz="2000" b="0" i="0" dirty="0">
                <a:solidFill>
                  <a:srgbClr val="0B0C0C"/>
                </a:solidFill>
                <a:effectLst/>
              </a:rPr>
              <a:t>). Traveller of Irish Heritage pupils together with Mixed White and Black Caribbean pupils had the second highest rate of permanent exclusions.</a:t>
            </a:r>
          </a:p>
        </p:txBody>
      </p:sp>
    </p:spTree>
    <p:extLst>
      <p:ext uri="{BB962C8B-B14F-4D97-AF65-F5344CB8AC3E}">
        <p14:creationId xmlns:p14="http://schemas.microsoft.com/office/powerpoint/2010/main" val="2722527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rPr>
              <a:t>Reflective Practice</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3769567" y="1485981"/>
            <a:ext cx="4469363" cy="5173962"/>
          </a:xfrm>
          <a:prstGeom prst="rect">
            <a:avLst/>
          </a:prstGeom>
        </p:spPr>
      </p:pic>
      <p:sp>
        <p:nvSpPr>
          <p:cNvPr id="6" name="Oval Callout 5"/>
          <p:cNvSpPr/>
          <p:nvPr/>
        </p:nvSpPr>
        <p:spPr>
          <a:xfrm flipH="1">
            <a:off x="586116" y="1757267"/>
            <a:ext cx="2967135" cy="2127380"/>
          </a:xfrm>
          <a:prstGeom prst="wedgeEllipseCallout">
            <a:avLst>
              <a:gd name="adj1" fmla="val -58254"/>
              <a:gd name="adj2" fmla="val 4188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‘I have really valued the opportunity to reflect on my own and other students’ experiences and practice.’</a:t>
            </a:r>
          </a:p>
        </p:txBody>
      </p:sp>
      <p:sp>
        <p:nvSpPr>
          <p:cNvPr id="7" name="Oval Callout 6"/>
          <p:cNvSpPr/>
          <p:nvPr/>
        </p:nvSpPr>
        <p:spPr>
          <a:xfrm>
            <a:off x="8585720" y="4251980"/>
            <a:ext cx="2967135" cy="2127380"/>
          </a:xfrm>
          <a:prstGeom prst="wedgeEllipseCallout">
            <a:avLst>
              <a:gd name="adj1" fmla="val -68946"/>
              <a:gd name="adj2" fmla="val -153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‘I have been challenged to think critically.’</a:t>
            </a:r>
          </a:p>
        </p:txBody>
      </p:sp>
      <p:sp>
        <p:nvSpPr>
          <p:cNvPr id="8" name="Oval Callout 7"/>
          <p:cNvSpPr/>
          <p:nvPr/>
        </p:nvSpPr>
        <p:spPr>
          <a:xfrm>
            <a:off x="8238930" y="693577"/>
            <a:ext cx="2967135" cy="2127380"/>
          </a:xfrm>
          <a:prstGeom prst="wedgeEllipseCallout">
            <a:avLst>
              <a:gd name="adj1" fmla="val -58254"/>
              <a:gd name="adj2" fmla="val 4188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‘My opinions, values and teaching approaches have developed as a consequence of the module.’</a:t>
            </a:r>
          </a:p>
        </p:txBody>
      </p:sp>
      <p:sp>
        <p:nvSpPr>
          <p:cNvPr id="9" name="Oval Callout 8"/>
          <p:cNvSpPr/>
          <p:nvPr/>
        </p:nvSpPr>
        <p:spPr>
          <a:xfrm flipH="1">
            <a:off x="371667" y="4394340"/>
            <a:ext cx="2967135" cy="2127380"/>
          </a:xfrm>
          <a:prstGeom prst="wedgeEllipseCallout">
            <a:avLst>
              <a:gd name="adj1" fmla="val -67688"/>
              <a:gd name="adj2" fmla="val -2828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‘PS has supported me well for the realities of the classroom.’</a:t>
            </a:r>
          </a:p>
        </p:txBody>
      </p:sp>
    </p:spTree>
    <p:extLst>
      <p:ext uri="{BB962C8B-B14F-4D97-AF65-F5344CB8AC3E}">
        <p14:creationId xmlns:p14="http://schemas.microsoft.com/office/powerpoint/2010/main" val="3939925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rPr>
              <a:t>Understanding learning</a:t>
            </a:r>
          </a:p>
        </p:txBody>
      </p:sp>
      <p:pic>
        <p:nvPicPr>
          <p:cNvPr id="16" name="Content Placeholder 15">
            <a:hlinkClick r:id="rId2"/>
          </p:cNvPr>
          <p:cNvPicPr>
            <a:picLocks noGrp="1" noChangeAspect="1"/>
          </p:cNvPicPr>
          <p:nvPr>
            <p:ph sz="half" idx="2"/>
          </p:nvPr>
        </p:nvPicPr>
        <p:blipFill>
          <a:blip r:embed="rId3"/>
          <a:stretch>
            <a:fillRect/>
          </a:stretch>
        </p:blipFill>
        <p:spPr>
          <a:xfrm>
            <a:off x="1154906" y="2726531"/>
            <a:ext cx="2085975" cy="2924175"/>
          </a:xfrm>
          <a:prstGeom prst="rect">
            <a:avLst/>
          </a:prstGeom>
        </p:spPr>
      </p:pic>
      <p:pic>
        <p:nvPicPr>
          <p:cNvPr id="4" name="Picture 3">
            <a:hlinkClick r:id="rId4"/>
            <a:extLst>
              <a:ext uri="{FF2B5EF4-FFF2-40B4-BE49-F238E27FC236}">
                <a16:creationId xmlns:a16="http://schemas.microsoft.com/office/drawing/2014/main" id="{06481D80-C297-40AB-A213-7D6EE874EEBB}"/>
              </a:ext>
            </a:extLst>
          </p:cNvPr>
          <p:cNvPicPr>
            <a:picLocks noChangeAspect="1"/>
          </p:cNvPicPr>
          <p:nvPr/>
        </p:nvPicPr>
        <p:blipFill>
          <a:blip r:embed="rId5"/>
          <a:stretch>
            <a:fillRect/>
          </a:stretch>
        </p:blipFill>
        <p:spPr>
          <a:xfrm>
            <a:off x="3693920" y="2726528"/>
            <a:ext cx="2079044" cy="2924175"/>
          </a:xfrm>
          <a:prstGeom prst="rect">
            <a:avLst/>
          </a:prstGeom>
        </p:spPr>
      </p:pic>
      <p:pic>
        <p:nvPicPr>
          <p:cNvPr id="13" name="Picture 12">
            <a:hlinkClick r:id="rId6"/>
            <a:extLst>
              <a:ext uri="{FF2B5EF4-FFF2-40B4-BE49-F238E27FC236}">
                <a16:creationId xmlns:a16="http://schemas.microsoft.com/office/drawing/2014/main" id="{21998C82-70E3-47A9-B0B4-487B7E63B4A5}"/>
              </a:ext>
            </a:extLst>
          </p:cNvPr>
          <p:cNvPicPr>
            <a:picLocks noChangeAspect="1"/>
          </p:cNvPicPr>
          <p:nvPr/>
        </p:nvPicPr>
        <p:blipFill>
          <a:blip r:embed="rId7"/>
          <a:stretch>
            <a:fillRect/>
          </a:stretch>
        </p:blipFill>
        <p:spPr>
          <a:xfrm>
            <a:off x="9471956" y="2726528"/>
            <a:ext cx="2273157" cy="2924175"/>
          </a:xfrm>
          <a:prstGeom prst="rect">
            <a:avLst/>
          </a:prstGeom>
        </p:spPr>
      </p:pic>
      <p:pic>
        <p:nvPicPr>
          <p:cNvPr id="5" name="Picture 4">
            <a:hlinkClick r:id="rId8"/>
            <a:extLst>
              <a:ext uri="{FF2B5EF4-FFF2-40B4-BE49-F238E27FC236}">
                <a16:creationId xmlns:a16="http://schemas.microsoft.com/office/drawing/2014/main" id="{9918506A-414A-B078-F6BB-9A11A44A5416}"/>
              </a:ext>
            </a:extLst>
          </p:cNvPr>
          <p:cNvPicPr>
            <a:picLocks noChangeAspect="1"/>
          </p:cNvPicPr>
          <p:nvPr/>
        </p:nvPicPr>
        <p:blipFill>
          <a:blip r:embed="rId9"/>
          <a:stretch>
            <a:fillRect/>
          </a:stretch>
        </p:blipFill>
        <p:spPr>
          <a:xfrm>
            <a:off x="6096000" y="2546304"/>
            <a:ext cx="3120350" cy="1765392"/>
          </a:xfrm>
          <a:prstGeom prst="rect">
            <a:avLst/>
          </a:prstGeom>
        </p:spPr>
      </p:pic>
      <p:pic>
        <p:nvPicPr>
          <p:cNvPr id="8" name="Picture 7">
            <a:hlinkClick r:id="rId10"/>
            <a:extLst>
              <a:ext uri="{FF2B5EF4-FFF2-40B4-BE49-F238E27FC236}">
                <a16:creationId xmlns:a16="http://schemas.microsoft.com/office/drawing/2014/main" id="{D49E0C1A-2B06-D721-EBD9-DADAD4B3581A}"/>
              </a:ext>
            </a:extLst>
          </p:cNvPr>
          <p:cNvPicPr>
            <a:picLocks noChangeAspect="1"/>
          </p:cNvPicPr>
          <p:nvPr/>
        </p:nvPicPr>
        <p:blipFill>
          <a:blip r:embed="rId11"/>
          <a:stretch>
            <a:fillRect/>
          </a:stretch>
        </p:blipFill>
        <p:spPr>
          <a:xfrm>
            <a:off x="6080760" y="4484253"/>
            <a:ext cx="3120350" cy="1476280"/>
          </a:xfrm>
          <a:prstGeom prst="rect">
            <a:avLst/>
          </a:prstGeom>
        </p:spPr>
      </p:pic>
    </p:spTree>
    <p:extLst>
      <p:ext uri="{BB962C8B-B14F-4D97-AF65-F5344CB8AC3E}">
        <p14:creationId xmlns:p14="http://schemas.microsoft.com/office/powerpoint/2010/main" val="1944581091"/>
      </p:ext>
    </p:extLst>
  </p:cSld>
  <p:clrMapOvr>
    <a:masterClrMapping/>
  </p:clrMapOvr>
</p:sld>
</file>

<file path=ppt/theme/theme1.xml><?xml version="1.0" encoding="utf-8"?>
<a:theme xmlns:a="http://schemas.openxmlformats.org/drawingml/2006/main" name="Basis">
  <a:themeElements>
    <a:clrScheme name="Custom 3">
      <a:dk1>
        <a:srgbClr val="000000"/>
      </a:dk1>
      <a:lt1>
        <a:srgbClr val="FFFFFF"/>
      </a:lt1>
      <a:dk2>
        <a:srgbClr val="565349"/>
      </a:dk2>
      <a:lt2>
        <a:srgbClr val="DDDDDD"/>
      </a:lt2>
      <a:accent1>
        <a:srgbClr val="009999"/>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University of Roehampt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 of Roehampton PowerPoint Template [Read-Only] [Compatibility Mode]" id="{649C8AFA-60EA-421E-A408-2F35877C8EB8}" vid="{E7EA70C0-5F7E-47D3-B436-3127435C4DC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8fc7a0aa9f54e3ebfc6ae2b18b8a580 xmlns="1d06da1d-e105-4684-95eb-c62ad8f5d6ba">
      <Terms xmlns="http://schemas.microsoft.com/office/infopath/2007/PartnerControls"/>
    </c8fc7a0aa9f54e3ebfc6ae2b18b8a580>
    <TaxCatchAll xmlns="75a28cf3-9262-494e-8e02-5092a5e3e3b0" xsi:nil="true"/>
    <lcf76f155ced4ddcb4097134ff3c332f xmlns="5fbb59fa-9856-46a9-8fd5-9ddddf792ab5">
      <Terms xmlns="http://schemas.microsoft.com/office/infopath/2007/PartnerControls"/>
    </lcf76f155ced4ddcb4097134ff3c332f>
    <TaxKeywordTaxHTField xmlns="75a28cf3-9262-494e-8e02-5092a5e3e3b0">
      <Terms xmlns="http://schemas.microsoft.com/office/infopath/2007/PartnerControls"/>
    </TaxKeywordTaxHTField>
    <l0bc4a1375b148fdaeb2b55c5d57fc3e xmlns="1d06da1d-e105-4684-95eb-c62ad8f5d6ba">
      <Terms xmlns="http://schemas.microsoft.com/office/infopath/2007/PartnerControls"/>
    </l0bc4a1375b148fdaeb2b55c5d57fc3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4CDB205F9D94409B713977FBA3674B" ma:contentTypeVersion="" ma:contentTypeDescription="Create a new document." ma:contentTypeScope="" ma:versionID="226046cf5040232b893b56a7b7b83fcc">
  <xsd:schema xmlns:xsd="http://www.w3.org/2001/XMLSchema" xmlns:xs="http://www.w3.org/2001/XMLSchema" xmlns:p="http://schemas.microsoft.com/office/2006/metadata/properties" xmlns:ns2="1d06da1d-e105-4684-95eb-c62ad8f5d6ba" xmlns:ns3="75a28cf3-9262-494e-8e02-5092a5e3e3b0" xmlns:ns4="5fbb59fa-9856-46a9-8fd5-9ddddf792ab5" targetNamespace="http://schemas.microsoft.com/office/2006/metadata/properties" ma:root="true" ma:fieldsID="6417b0108823e85d51b0c064290b7853" ns2:_="" ns3:_="" ns4:_="">
    <xsd:import namespace="1d06da1d-e105-4684-95eb-c62ad8f5d6ba"/>
    <xsd:import namespace="75a28cf3-9262-494e-8e02-5092a5e3e3b0"/>
    <xsd:import namespace="5fbb59fa-9856-46a9-8fd5-9ddddf792ab5"/>
    <xsd:element name="properties">
      <xsd:complexType>
        <xsd:sequence>
          <xsd:element name="documentManagement">
            <xsd:complexType>
              <xsd:all>
                <xsd:element ref="ns2:l0bc4a1375b148fdaeb2b55c5d57fc3e" minOccurs="0"/>
                <xsd:element ref="ns3:TaxCatchAll" minOccurs="0"/>
                <xsd:element ref="ns2:c8fc7a0aa9f54e3ebfc6ae2b18b8a580" minOccurs="0"/>
                <xsd:element ref="ns3:TaxKeywordTaxHTField" minOccurs="0"/>
                <xsd:element ref="ns2:MediaServiceMetadata" minOccurs="0"/>
                <xsd:element ref="ns2:MediaServiceFastMetadata" minOccurs="0"/>
                <xsd:element ref="ns3:SharedWithUsers" minOccurs="0"/>
                <xsd:element ref="ns3:SharedWithDetails"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lcf76f155ced4ddcb4097134ff3c332f"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6da1d-e105-4684-95eb-c62ad8f5d6ba" elementFormDefault="qualified">
    <xsd:import namespace="http://schemas.microsoft.com/office/2006/documentManagement/types"/>
    <xsd:import namespace="http://schemas.microsoft.com/office/infopath/2007/PartnerControls"/>
    <xsd:element name="l0bc4a1375b148fdaeb2b55c5d57fc3e" ma:index="9" nillable="true" ma:taxonomy="true" ma:internalName="l0bc4a1375b148fdaeb2b55c5d57fc3e" ma:taxonomyFieldName="Roehampton_x0020_Team" ma:displayName="Roehampton Team" ma:default="" ma:fieldId="{50bc4a13-75b1-48fd-aeb2-b55c5d57fc3e}" ma:sspId="8d0af180-1065-48e5-bc0d-526fac628292" ma:termSetId="d1e35cad-1ad0-4857-8537-5b82f749682e" ma:anchorId="00000000-0000-0000-0000-000000000000" ma:open="false" ma:isKeyword="false">
      <xsd:complexType>
        <xsd:sequence>
          <xsd:element ref="pc:Terms" minOccurs="0" maxOccurs="1"/>
        </xsd:sequence>
      </xsd:complexType>
    </xsd:element>
    <xsd:element name="c8fc7a0aa9f54e3ebfc6ae2b18b8a580" ma:index="12" nillable="true" ma:taxonomy="true" ma:internalName="c8fc7a0aa9f54e3ebfc6ae2b18b8a580" ma:taxonomyFieldName="Document_x0020_Type" ma:displayName="Document Type" ma:default="" ma:fieldId="{c8fc7a0a-a9f5-4e3e-bfc6-ae2b18b8a580}" ma:taxonomyMulti="true" ma:sspId="8d0af180-1065-48e5-bc0d-526fac628292" ma:termSetId="a86422d8-cad4-4935-995f-47ef0cc840e7" ma:anchorId="00000000-0000-0000-0000-000000000000" ma:open="false" ma:isKeyword="false">
      <xsd:complexType>
        <xsd:sequence>
          <xsd:element ref="pc:Terms" minOccurs="0" maxOccurs="1"/>
        </xsd:sequence>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a28cf3-9262-494e-8e02-5092a5e3e3b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4F9948B-D7F7-46E5-B882-8223F4F0F7FA}" ma:internalName="TaxCatchAll" ma:showField="CatchAllData" ma:web="{b872808e-e4c7-4f89-858f-7dc1b45506d7}">
      <xsd:complexType>
        <xsd:complexContent>
          <xsd:extension base="dms:MultiChoiceLookup">
            <xsd:sequence>
              <xsd:element name="Value" type="dms:Lookup" maxOccurs="unbounded" minOccurs="0" nillable="true"/>
            </xsd:sequence>
          </xsd:extension>
        </xsd:complexContent>
      </xsd:complexType>
    </xsd:element>
    <xsd:element name="TaxKeywordTaxHTField" ma:index="14" nillable="true" ma:taxonomy="true" ma:internalName="TaxKeywordTaxHTField" ma:taxonomyFieldName="TaxKeyword" ma:displayName="Enterprise Keywords" ma:fieldId="{23f27201-bee3-471e-b2e7-b64fd8b7ca38}" ma:taxonomyMulti="true" ma:sspId="8d0af180-1065-48e5-bc0d-526fac628292" ma:termSetId="00000000-0000-0000-0000-000000000000" ma:anchorId="00000000-0000-0000-0000-000000000000" ma:open="true" ma:isKeyword="true">
      <xsd:complexType>
        <xsd:sequence>
          <xsd:element ref="pc:Terms" minOccurs="0" maxOccurs="1"/>
        </xsd:sequence>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bb59fa-9856-46a9-8fd5-9ddddf792ab5" elementFormDefault="qualified">
    <xsd:import namespace="http://schemas.microsoft.com/office/2006/documentManagement/types"/>
    <xsd:import namespace="http://schemas.microsoft.com/office/infopath/2007/PartnerControls"/>
    <xsd:element name="MediaServiceDateTaken" ma:index="19" nillable="true" ma:displayName="MediaServiceDateTaken" ma:hidden="true" ma:internalName="MediaServiceDateTaken" ma:readOnly="true">
      <xsd:simpleType>
        <xsd:restriction base="dms:Text"/>
      </xsd:simpleType>
    </xsd:element>
    <xsd:element name="MediaServiceAutoTags" ma:index="20" nillable="true" ma:displayName="MediaServiceAutoTags" ma:internalName="MediaServiceAutoTags"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Location" ma:index="22" nillable="true" ma:displayName="MediaServiceLocation" ma:internalName="MediaServiceLocation"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8d0af180-1065-48e5-bc0d-526fac62829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62C0C-A7B9-4A0C-BED1-145FDE96F667}">
  <ds:schemaRefs>
    <ds:schemaRef ds:uri="http://schemas.microsoft.com/sharepoint/v3/contenttype/forms"/>
  </ds:schemaRefs>
</ds:datastoreItem>
</file>

<file path=customXml/itemProps2.xml><?xml version="1.0" encoding="utf-8"?>
<ds:datastoreItem xmlns:ds="http://schemas.openxmlformats.org/officeDocument/2006/customXml" ds:itemID="{D2009F04-77F9-4CD8-AAA2-C0185F0BDA78}">
  <ds:schemaRefs>
    <ds:schemaRef ds:uri="http://schemas.microsoft.com/office/2006/metadata/properties"/>
    <ds:schemaRef ds:uri="http://www.w3.org/2000/xmlns/"/>
    <ds:schemaRef ds:uri="1d06da1d-e105-4684-95eb-c62ad8f5d6ba"/>
    <ds:schemaRef ds:uri="http://schemas.microsoft.com/office/infopath/2007/PartnerControls"/>
    <ds:schemaRef ds:uri="75a28cf3-9262-494e-8e02-5092a5e3e3b0"/>
    <ds:schemaRef ds:uri="http://www.w3.org/2001/XMLSchema-instance"/>
    <ds:schemaRef ds:uri="5fbb59fa-9856-46a9-8fd5-9ddddf792ab5"/>
  </ds:schemaRefs>
</ds:datastoreItem>
</file>

<file path=customXml/itemProps3.xml><?xml version="1.0" encoding="utf-8"?>
<ds:datastoreItem xmlns:ds="http://schemas.openxmlformats.org/officeDocument/2006/customXml" ds:itemID="{D5F38F57-8730-4A22-972D-7F3174C753F1}">
  <ds:schemaRefs>
    <ds:schemaRef ds:uri="http://schemas.microsoft.com/office/2006/metadata/contentType"/>
    <ds:schemaRef ds:uri="http://schemas.microsoft.com/office/2006/metadata/properties/metaAttributes"/>
    <ds:schemaRef ds:uri="http://www.w3.org/2000/xmlns/"/>
    <ds:schemaRef ds:uri="http://www.w3.org/2001/XMLSchema"/>
    <ds:schemaRef ds:uri="1d06da1d-e105-4684-95eb-c62ad8f5d6ba"/>
    <ds:schemaRef ds:uri="75a28cf3-9262-494e-8e02-5092a5e3e3b0"/>
    <ds:schemaRef ds:uri="5fbb59fa-9856-46a9-8fd5-9ddddf792ab5"/>
  </ds:schemaRefs>
</ds:datastoreItem>
</file>

<file path=docProps/app.xml><?xml version="1.0" encoding="utf-8"?>
<Properties xmlns="http://schemas.openxmlformats.org/officeDocument/2006/extended-properties" xmlns:vt="http://schemas.openxmlformats.org/officeDocument/2006/docPropsVTypes">
  <Template>Basis</Template>
  <TotalTime>1069</TotalTime>
  <Words>797</Words>
  <Application>Microsoft Office PowerPoint</Application>
  <PresentationFormat>Widescreen</PresentationFormat>
  <Paragraphs>72</Paragraphs>
  <Slides>13</Slides>
  <Notes>0</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Basis</vt:lpstr>
      <vt:lpstr>University of Roehampton</vt:lpstr>
      <vt:lpstr>PowerPoint Presentation</vt:lpstr>
      <vt:lpstr>What is Professional Studies?</vt:lpstr>
      <vt:lpstr>Developing Critical Practice</vt:lpstr>
      <vt:lpstr>Developing Critical Practice</vt:lpstr>
      <vt:lpstr>Developing critical practice</vt:lpstr>
      <vt:lpstr>Developing critical practice</vt:lpstr>
      <vt:lpstr>Developing critical practice</vt:lpstr>
      <vt:lpstr>Reflective Practice</vt:lpstr>
      <vt:lpstr>Understanding learning</vt:lpstr>
      <vt:lpstr>Understanding policy, context and professional requirements </vt:lpstr>
      <vt:lpstr>Understanding policy, context and professional requirements </vt:lpstr>
      <vt:lpstr>Understanding the curriculum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Leonard</dc:creator>
  <cp:lastModifiedBy>Sarah Leonard</cp:lastModifiedBy>
  <cp:revision>31</cp:revision>
  <dcterms:created xsi:type="dcterms:W3CDTF">2017-06-06T08:36:10Z</dcterms:created>
  <dcterms:modified xsi:type="dcterms:W3CDTF">2026-07-07T09:18:30Z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0x0101004F4CDB205F9D94409B713977FBA3674B</vt:lpwstr>
  </property>
  <property fmtid="{D5CDD505-2E9C-101B-9397-08002B2CF9AE}" pid="3" name="TaxKeyword">
    <vt:lpwstr/>
  </property>
  <property fmtid="{D5CDD505-2E9C-101B-9397-08002B2CF9AE}" pid="4" name="Document Type">
    <vt:lpwstr/>
  </property>
  <property fmtid="{D5CDD505-2E9C-101B-9397-08002B2CF9AE}" pid="5" name="Roehampton Team">
    <vt:lpwstr/>
  </property>
  <property fmtid="{D5CDD505-2E9C-101B-9397-08002B2CF9AE}" pid="6" name="MediaServiceImageTags">
    <vt:lpwstr/>
  </property>
  <property fmtid="{D5CDD505-2E9C-101B-9397-08002B2CF9AE}" pid="7" name="Roehampton_x0020_Team">
    <vt:lpwstr/>
  </property>
  <property fmtid="{D5CDD505-2E9C-101B-9397-08002B2CF9AE}" pid="8" name="Document_x0020_Type">
    <vt:lpwstr/>
  </property>
</Properties>
</file>