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4"/>
  </p:sldMasterIdLst>
  <p:notesMasterIdLst>
    <p:notesMasterId r:id="rId18"/>
  </p:notesMasterIdLst>
  <p:sldIdLst>
    <p:sldId id="258" r:id="rId5"/>
    <p:sldId id="277" r:id="rId6"/>
    <p:sldId id="276" r:id="rId7"/>
    <p:sldId id="278" r:id="rId8"/>
    <p:sldId id="281" r:id="rId9"/>
    <p:sldId id="282" r:id="rId10"/>
    <p:sldId id="283" r:id="rId11"/>
    <p:sldId id="285" r:id="rId12"/>
    <p:sldId id="286" r:id="rId13"/>
    <p:sldId id="284" r:id="rId14"/>
    <p:sldId id="279" r:id="rId15"/>
    <p:sldId id="280" r:id="rId16"/>
    <p:sldId id="274" r:id="rId17"/>
  </p:sldIdLst>
  <p:sldSz cx="12192000" cy="6858000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il Haddock" initials="NH" lastIdx="1" clrIdx="0">
    <p:extLst>
      <p:ext uri="{19B8F6BF-5375-455C-9EA6-DF929625EA0E}">
        <p15:presenceInfo xmlns:p15="http://schemas.microsoft.com/office/powerpoint/2012/main" userId="S-1-5-21-1645522239-484763869-839522115-1566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68"/>
    <a:srgbClr val="76C5AC"/>
    <a:srgbClr val="00A06E"/>
    <a:srgbClr val="ECEBEA"/>
    <a:srgbClr val="063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27416D-3E03-4F7F-A7F6-8E3CCB536653}" v="65" dt="2023-10-19T05:16:00.2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an Doaga" userId="S::cristian.doaga@roehampton.ac.uk::fc994285-20c5-4254-b20d-2726825952a8" providerId="AD" clId="Web-{7A637DA6-F1D4-27DF-7DF0-AFEFA5A1E05A}"/>
    <pc:docChg chg="sldOrd">
      <pc:chgData name="Cristian Doaga" userId="S::cristian.doaga@roehampton.ac.uk::fc994285-20c5-4254-b20d-2726825952a8" providerId="AD" clId="Web-{7A637DA6-F1D4-27DF-7DF0-AFEFA5A1E05A}" dt="2021-05-10T12:51:03.876" v="0"/>
      <pc:docMkLst>
        <pc:docMk/>
      </pc:docMkLst>
      <pc:sldChg chg="ord">
        <pc:chgData name="Cristian Doaga" userId="S::cristian.doaga@roehampton.ac.uk::fc994285-20c5-4254-b20d-2726825952a8" providerId="AD" clId="Web-{7A637DA6-F1D4-27DF-7DF0-AFEFA5A1E05A}" dt="2021-05-10T12:51:03.876" v="0"/>
        <pc:sldMkLst>
          <pc:docMk/>
          <pc:sldMk cId="2964210807" sldId="280"/>
        </pc:sldMkLst>
      </pc:sldChg>
    </pc:docChg>
  </pc:docChgLst>
  <pc:docChgLst>
    <pc:chgData name="Tess Sandulescu" userId="21ddd307-aa42-4afc-a74b-38e41f0d2bb4" providerId="ADAL" clId="{B2CA1BA5-1123-4467-8B9E-22495126D0E6}"/>
    <pc:docChg chg="undo custSel modSld">
      <pc:chgData name="Tess Sandulescu" userId="21ddd307-aa42-4afc-a74b-38e41f0d2bb4" providerId="ADAL" clId="{B2CA1BA5-1123-4467-8B9E-22495126D0E6}" dt="2023-10-04T14:27:46.243" v="285" actId="1076"/>
      <pc:docMkLst>
        <pc:docMk/>
      </pc:docMkLst>
      <pc:sldChg chg="modSp mod">
        <pc:chgData name="Tess Sandulescu" userId="21ddd307-aa42-4afc-a74b-38e41f0d2bb4" providerId="ADAL" clId="{B2CA1BA5-1123-4467-8B9E-22495126D0E6}" dt="2023-10-04T14:00:44.549" v="49" actId="33524"/>
        <pc:sldMkLst>
          <pc:docMk/>
          <pc:sldMk cId="3156222792" sldId="277"/>
        </pc:sldMkLst>
        <pc:spChg chg="mod">
          <ac:chgData name="Tess Sandulescu" userId="21ddd307-aa42-4afc-a74b-38e41f0d2bb4" providerId="ADAL" clId="{B2CA1BA5-1123-4467-8B9E-22495126D0E6}" dt="2023-10-04T14:00:44.549" v="49" actId="33524"/>
          <ac:spMkLst>
            <pc:docMk/>
            <pc:sldMk cId="3156222792" sldId="277"/>
            <ac:spMk id="8194" creationId="{00000000-0000-0000-0000-000000000000}"/>
          </ac:spMkLst>
        </pc:spChg>
      </pc:sldChg>
      <pc:sldChg chg="addSp delSp modSp mod">
        <pc:chgData name="Tess Sandulescu" userId="21ddd307-aa42-4afc-a74b-38e41f0d2bb4" providerId="ADAL" clId="{B2CA1BA5-1123-4467-8B9E-22495126D0E6}" dt="2023-10-04T14:27:46.243" v="285" actId="1076"/>
        <pc:sldMkLst>
          <pc:docMk/>
          <pc:sldMk cId="2016700943" sldId="278"/>
        </pc:sldMkLst>
        <pc:spChg chg="add mod">
          <ac:chgData name="Tess Sandulescu" userId="21ddd307-aa42-4afc-a74b-38e41f0d2bb4" providerId="ADAL" clId="{B2CA1BA5-1123-4467-8B9E-22495126D0E6}" dt="2023-10-04T14:27:46.243" v="285" actId="1076"/>
          <ac:spMkLst>
            <pc:docMk/>
            <pc:sldMk cId="2016700943" sldId="278"/>
            <ac:spMk id="2" creationId="{E7743CBB-0F6A-B1D5-F272-45C450741B3B}"/>
          </ac:spMkLst>
        </pc:spChg>
        <pc:spChg chg="add mod">
          <ac:chgData name="Tess Sandulescu" userId="21ddd307-aa42-4afc-a74b-38e41f0d2bb4" providerId="ADAL" clId="{B2CA1BA5-1123-4467-8B9E-22495126D0E6}" dt="2023-10-04T14:27:46.243" v="285" actId="1076"/>
          <ac:spMkLst>
            <pc:docMk/>
            <pc:sldMk cId="2016700943" sldId="278"/>
            <ac:spMk id="3" creationId="{43898C3D-E9CF-8925-D1AE-8A7AECD78572}"/>
          </ac:spMkLst>
        </pc:spChg>
        <pc:spChg chg="add del mod">
          <ac:chgData name="Tess Sandulescu" userId="21ddd307-aa42-4afc-a74b-38e41f0d2bb4" providerId="ADAL" clId="{B2CA1BA5-1123-4467-8B9E-22495126D0E6}" dt="2023-10-04T14:27:10.309" v="278" actId="478"/>
          <ac:spMkLst>
            <pc:docMk/>
            <pc:sldMk cId="2016700943" sldId="278"/>
            <ac:spMk id="10" creationId="{2DF595F3-6EE0-DAB5-63B0-82E7A1BB2ED0}"/>
          </ac:spMkLst>
        </pc:spChg>
        <pc:spChg chg="add mod">
          <ac:chgData name="Tess Sandulescu" userId="21ddd307-aa42-4afc-a74b-38e41f0d2bb4" providerId="ADAL" clId="{B2CA1BA5-1123-4467-8B9E-22495126D0E6}" dt="2023-10-04T14:27:46.243" v="285" actId="1076"/>
          <ac:spMkLst>
            <pc:docMk/>
            <pc:sldMk cId="2016700943" sldId="278"/>
            <ac:spMk id="11" creationId="{FDC1200F-A7B4-ED61-7704-A470D3160138}"/>
          </ac:spMkLst>
        </pc:spChg>
        <pc:spChg chg="mod">
          <ac:chgData name="Tess Sandulescu" userId="21ddd307-aa42-4afc-a74b-38e41f0d2bb4" providerId="ADAL" clId="{B2CA1BA5-1123-4467-8B9E-22495126D0E6}" dt="2023-10-04T14:27:46.243" v="285" actId="1076"/>
          <ac:spMkLst>
            <pc:docMk/>
            <pc:sldMk cId="2016700943" sldId="278"/>
            <ac:spMk id="17" creationId="{00000000-0000-0000-0000-000000000000}"/>
          </ac:spMkLst>
        </pc:spChg>
        <pc:spChg chg="mod">
          <ac:chgData name="Tess Sandulescu" userId="21ddd307-aa42-4afc-a74b-38e41f0d2bb4" providerId="ADAL" clId="{B2CA1BA5-1123-4467-8B9E-22495126D0E6}" dt="2023-10-04T14:27:46.243" v="285" actId="1076"/>
          <ac:spMkLst>
            <pc:docMk/>
            <pc:sldMk cId="2016700943" sldId="278"/>
            <ac:spMk id="18" creationId="{00000000-0000-0000-0000-000000000000}"/>
          </ac:spMkLst>
        </pc:spChg>
        <pc:spChg chg="mod">
          <ac:chgData name="Tess Sandulescu" userId="21ddd307-aa42-4afc-a74b-38e41f0d2bb4" providerId="ADAL" clId="{B2CA1BA5-1123-4467-8B9E-22495126D0E6}" dt="2023-10-04T14:27:46.243" v="285" actId="1076"/>
          <ac:spMkLst>
            <pc:docMk/>
            <pc:sldMk cId="2016700943" sldId="278"/>
            <ac:spMk id="19" creationId="{00000000-0000-0000-0000-000000000000}"/>
          </ac:spMkLst>
        </pc:spChg>
        <pc:spChg chg="mod">
          <ac:chgData name="Tess Sandulescu" userId="21ddd307-aa42-4afc-a74b-38e41f0d2bb4" providerId="ADAL" clId="{B2CA1BA5-1123-4467-8B9E-22495126D0E6}" dt="2023-10-04T14:27:46.243" v="285" actId="1076"/>
          <ac:spMkLst>
            <pc:docMk/>
            <pc:sldMk cId="2016700943" sldId="278"/>
            <ac:spMk id="20" creationId="{00000000-0000-0000-0000-000000000000}"/>
          </ac:spMkLst>
        </pc:spChg>
        <pc:spChg chg="mod">
          <ac:chgData name="Tess Sandulescu" userId="21ddd307-aa42-4afc-a74b-38e41f0d2bb4" providerId="ADAL" clId="{B2CA1BA5-1123-4467-8B9E-22495126D0E6}" dt="2023-10-04T14:27:46.243" v="285" actId="1076"/>
          <ac:spMkLst>
            <pc:docMk/>
            <pc:sldMk cId="2016700943" sldId="278"/>
            <ac:spMk id="21" creationId="{00000000-0000-0000-0000-000000000000}"/>
          </ac:spMkLst>
        </pc:spChg>
        <pc:spChg chg="mod">
          <ac:chgData name="Tess Sandulescu" userId="21ddd307-aa42-4afc-a74b-38e41f0d2bb4" providerId="ADAL" clId="{B2CA1BA5-1123-4467-8B9E-22495126D0E6}" dt="2023-10-04T14:27:46.243" v="285" actId="1076"/>
          <ac:spMkLst>
            <pc:docMk/>
            <pc:sldMk cId="2016700943" sldId="278"/>
            <ac:spMk id="22" creationId="{00000000-0000-0000-0000-000000000000}"/>
          </ac:spMkLst>
        </pc:spChg>
        <pc:spChg chg="add del mod">
          <ac:chgData name="Tess Sandulescu" userId="21ddd307-aa42-4afc-a74b-38e41f0d2bb4" providerId="ADAL" clId="{B2CA1BA5-1123-4467-8B9E-22495126D0E6}" dt="2023-10-04T14:27:46.243" v="285" actId="1076"/>
          <ac:spMkLst>
            <pc:docMk/>
            <pc:sldMk cId="2016700943" sldId="278"/>
            <ac:spMk id="23" creationId="{00000000-0000-0000-0000-000000000000}"/>
          </ac:spMkLst>
        </pc:spChg>
        <pc:spChg chg="del mod">
          <ac:chgData name="Tess Sandulescu" userId="21ddd307-aa42-4afc-a74b-38e41f0d2bb4" providerId="ADAL" clId="{B2CA1BA5-1123-4467-8B9E-22495126D0E6}" dt="2023-10-04T14:26:42.844" v="272" actId="478"/>
          <ac:spMkLst>
            <pc:docMk/>
            <pc:sldMk cId="2016700943" sldId="278"/>
            <ac:spMk id="24" creationId="{00000000-0000-0000-0000-000000000000}"/>
          </ac:spMkLst>
        </pc:spChg>
        <pc:spChg chg="mod">
          <ac:chgData name="Tess Sandulescu" userId="21ddd307-aa42-4afc-a74b-38e41f0d2bb4" providerId="ADAL" clId="{B2CA1BA5-1123-4467-8B9E-22495126D0E6}" dt="2023-10-04T14:27:46.243" v="285" actId="1076"/>
          <ac:spMkLst>
            <pc:docMk/>
            <pc:sldMk cId="2016700943" sldId="278"/>
            <ac:spMk id="25" creationId="{00000000-0000-0000-0000-000000000000}"/>
          </ac:spMkLst>
        </pc:spChg>
        <pc:spChg chg="mod">
          <ac:chgData name="Tess Sandulescu" userId="21ddd307-aa42-4afc-a74b-38e41f0d2bb4" providerId="ADAL" clId="{B2CA1BA5-1123-4467-8B9E-22495126D0E6}" dt="2023-10-04T14:27:46.243" v="285" actId="1076"/>
          <ac:spMkLst>
            <pc:docMk/>
            <pc:sldMk cId="2016700943" sldId="278"/>
            <ac:spMk id="26" creationId="{00000000-0000-0000-0000-000000000000}"/>
          </ac:spMkLst>
        </pc:spChg>
        <pc:spChg chg="del mod">
          <ac:chgData name="Tess Sandulescu" userId="21ddd307-aa42-4afc-a74b-38e41f0d2bb4" providerId="ADAL" clId="{B2CA1BA5-1123-4467-8B9E-22495126D0E6}" dt="2023-10-04T14:04:49.552" v="149" actId="478"/>
          <ac:spMkLst>
            <pc:docMk/>
            <pc:sldMk cId="2016700943" sldId="278"/>
            <ac:spMk id="37" creationId="{00000000-0000-0000-0000-000000000000}"/>
          </ac:spMkLst>
        </pc:spChg>
        <pc:spChg chg="del">
          <ac:chgData name="Tess Sandulescu" userId="21ddd307-aa42-4afc-a74b-38e41f0d2bb4" providerId="ADAL" clId="{B2CA1BA5-1123-4467-8B9E-22495126D0E6}" dt="2023-10-04T14:03:57.983" v="133" actId="478"/>
          <ac:spMkLst>
            <pc:docMk/>
            <pc:sldMk cId="2016700943" sldId="278"/>
            <ac:spMk id="38" creationId="{00000000-0000-0000-0000-000000000000}"/>
          </ac:spMkLst>
        </pc:spChg>
        <pc:spChg chg="del">
          <ac:chgData name="Tess Sandulescu" userId="21ddd307-aa42-4afc-a74b-38e41f0d2bb4" providerId="ADAL" clId="{B2CA1BA5-1123-4467-8B9E-22495126D0E6}" dt="2023-10-04T14:03:45.064" v="128" actId="478"/>
          <ac:spMkLst>
            <pc:docMk/>
            <pc:sldMk cId="2016700943" sldId="278"/>
            <ac:spMk id="39" creationId="{00000000-0000-0000-0000-000000000000}"/>
          </ac:spMkLst>
        </pc:spChg>
        <pc:spChg chg="del">
          <ac:chgData name="Tess Sandulescu" userId="21ddd307-aa42-4afc-a74b-38e41f0d2bb4" providerId="ADAL" clId="{B2CA1BA5-1123-4467-8B9E-22495126D0E6}" dt="2023-10-04T14:03:49.159" v="129" actId="478"/>
          <ac:spMkLst>
            <pc:docMk/>
            <pc:sldMk cId="2016700943" sldId="278"/>
            <ac:spMk id="40" creationId="{00000000-0000-0000-0000-000000000000}"/>
          </ac:spMkLst>
        </pc:spChg>
        <pc:spChg chg="del">
          <ac:chgData name="Tess Sandulescu" userId="21ddd307-aa42-4afc-a74b-38e41f0d2bb4" providerId="ADAL" clId="{B2CA1BA5-1123-4467-8B9E-22495126D0E6}" dt="2023-10-04T14:03:42.079" v="126" actId="478"/>
          <ac:spMkLst>
            <pc:docMk/>
            <pc:sldMk cId="2016700943" sldId="278"/>
            <ac:spMk id="41" creationId="{00000000-0000-0000-0000-000000000000}"/>
          </ac:spMkLst>
        </pc:spChg>
        <pc:spChg chg="del">
          <ac:chgData name="Tess Sandulescu" userId="21ddd307-aa42-4afc-a74b-38e41f0d2bb4" providerId="ADAL" clId="{B2CA1BA5-1123-4467-8B9E-22495126D0E6}" dt="2023-10-04T14:03:43.861" v="127" actId="478"/>
          <ac:spMkLst>
            <pc:docMk/>
            <pc:sldMk cId="2016700943" sldId="278"/>
            <ac:spMk id="42" creationId="{00000000-0000-0000-0000-000000000000}"/>
          </ac:spMkLst>
        </pc:spChg>
        <pc:spChg chg="del">
          <ac:chgData name="Tess Sandulescu" userId="21ddd307-aa42-4afc-a74b-38e41f0d2bb4" providerId="ADAL" clId="{B2CA1BA5-1123-4467-8B9E-22495126D0E6}" dt="2023-10-04T14:03:36.494" v="124" actId="478"/>
          <ac:spMkLst>
            <pc:docMk/>
            <pc:sldMk cId="2016700943" sldId="278"/>
            <ac:spMk id="43" creationId="{00000000-0000-0000-0000-000000000000}"/>
          </ac:spMkLst>
        </pc:spChg>
        <pc:spChg chg="del">
          <ac:chgData name="Tess Sandulescu" userId="21ddd307-aa42-4afc-a74b-38e41f0d2bb4" providerId="ADAL" clId="{B2CA1BA5-1123-4467-8B9E-22495126D0E6}" dt="2023-10-04T14:03:35.900" v="123" actId="478"/>
          <ac:spMkLst>
            <pc:docMk/>
            <pc:sldMk cId="2016700943" sldId="278"/>
            <ac:spMk id="44" creationId="{00000000-0000-0000-0000-000000000000}"/>
          </ac:spMkLst>
        </pc:spChg>
        <pc:spChg chg="del">
          <ac:chgData name="Tess Sandulescu" userId="21ddd307-aa42-4afc-a74b-38e41f0d2bb4" providerId="ADAL" clId="{B2CA1BA5-1123-4467-8B9E-22495126D0E6}" dt="2023-10-04T14:03:56.156" v="132" actId="478"/>
          <ac:spMkLst>
            <pc:docMk/>
            <pc:sldMk cId="2016700943" sldId="278"/>
            <ac:spMk id="45" creationId="{00000000-0000-0000-0000-000000000000}"/>
          </ac:spMkLst>
        </pc:spChg>
        <pc:spChg chg="del">
          <ac:chgData name="Tess Sandulescu" userId="21ddd307-aa42-4afc-a74b-38e41f0d2bb4" providerId="ADAL" clId="{B2CA1BA5-1123-4467-8B9E-22495126D0E6}" dt="2023-10-04T14:03:55.463" v="131" actId="478"/>
          <ac:spMkLst>
            <pc:docMk/>
            <pc:sldMk cId="2016700943" sldId="278"/>
            <ac:spMk id="46" creationId="{00000000-0000-0000-0000-000000000000}"/>
          </ac:spMkLst>
        </pc:spChg>
        <pc:spChg chg="mod">
          <ac:chgData name="Tess Sandulescu" userId="21ddd307-aa42-4afc-a74b-38e41f0d2bb4" providerId="ADAL" clId="{B2CA1BA5-1123-4467-8B9E-22495126D0E6}" dt="2023-10-04T14:01:54.547" v="86" actId="1076"/>
          <ac:spMkLst>
            <pc:docMk/>
            <pc:sldMk cId="2016700943" sldId="278"/>
            <ac:spMk id="48" creationId="{00000000-0000-0000-0000-000000000000}"/>
          </ac:spMkLst>
        </pc:spChg>
        <pc:picChg chg="add mod">
          <ac:chgData name="Tess Sandulescu" userId="21ddd307-aa42-4afc-a74b-38e41f0d2bb4" providerId="ADAL" clId="{B2CA1BA5-1123-4467-8B9E-22495126D0E6}" dt="2023-10-04T14:24:19.786" v="270" actId="1076"/>
          <ac:picMkLst>
            <pc:docMk/>
            <pc:sldMk cId="2016700943" sldId="278"/>
            <ac:picMk id="4" creationId="{A7CCDA21-500A-A3E7-8C89-1C2FEF3AEA0C}"/>
          </ac:picMkLst>
        </pc:picChg>
        <pc:picChg chg="add mod">
          <ac:chgData name="Tess Sandulescu" userId="21ddd307-aa42-4afc-a74b-38e41f0d2bb4" providerId="ADAL" clId="{B2CA1BA5-1123-4467-8B9E-22495126D0E6}" dt="2023-10-04T14:24:19.786" v="270" actId="1076"/>
          <ac:picMkLst>
            <pc:docMk/>
            <pc:sldMk cId="2016700943" sldId="278"/>
            <ac:picMk id="5" creationId="{57822ED2-5F89-8AE4-E768-1B5EAF44C66C}"/>
          </ac:picMkLst>
        </pc:picChg>
        <pc:picChg chg="add mod">
          <ac:chgData name="Tess Sandulescu" userId="21ddd307-aa42-4afc-a74b-38e41f0d2bb4" providerId="ADAL" clId="{B2CA1BA5-1123-4467-8B9E-22495126D0E6}" dt="2023-10-04T14:24:19.786" v="270" actId="1076"/>
          <ac:picMkLst>
            <pc:docMk/>
            <pc:sldMk cId="2016700943" sldId="278"/>
            <ac:picMk id="6" creationId="{4FE916B0-3FC9-A34B-FF55-8B50FBBDB75E}"/>
          </ac:picMkLst>
        </pc:picChg>
        <pc:picChg chg="add mod">
          <ac:chgData name="Tess Sandulescu" userId="21ddd307-aa42-4afc-a74b-38e41f0d2bb4" providerId="ADAL" clId="{B2CA1BA5-1123-4467-8B9E-22495126D0E6}" dt="2023-10-04T14:24:19.786" v="270" actId="1076"/>
          <ac:picMkLst>
            <pc:docMk/>
            <pc:sldMk cId="2016700943" sldId="278"/>
            <ac:picMk id="7" creationId="{A5D38380-7699-DE19-2C45-BADD6E6DB542}"/>
          </ac:picMkLst>
        </pc:picChg>
        <pc:picChg chg="add mod">
          <ac:chgData name="Tess Sandulescu" userId="21ddd307-aa42-4afc-a74b-38e41f0d2bb4" providerId="ADAL" clId="{B2CA1BA5-1123-4467-8B9E-22495126D0E6}" dt="2023-10-04T14:24:19.786" v="270" actId="1076"/>
          <ac:picMkLst>
            <pc:docMk/>
            <pc:sldMk cId="2016700943" sldId="278"/>
            <ac:picMk id="8" creationId="{8AB401DF-DAFD-D7F9-5AB0-4B3C3D41757D}"/>
          </ac:picMkLst>
        </pc:picChg>
        <pc:picChg chg="add mod">
          <ac:chgData name="Tess Sandulescu" userId="21ddd307-aa42-4afc-a74b-38e41f0d2bb4" providerId="ADAL" clId="{B2CA1BA5-1123-4467-8B9E-22495126D0E6}" dt="2023-10-04T14:24:19.786" v="270" actId="1076"/>
          <ac:picMkLst>
            <pc:docMk/>
            <pc:sldMk cId="2016700943" sldId="278"/>
            <ac:picMk id="9" creationId="{B5A71F5E-A048-EB8D-A6FA-F0107893BC8A}"/>
          </ac:picMkLst>
        </pc:picChg>
        <pc:picChg chg="mod">
          <ac:chgData name="Tess Sandulescu" userId="21ddd307-aa42-4afc-a74b-38e41f0d2bb4" providerId="ADAL" clId="{B2CA1BA5-1123-4467-8B9E-22495126D0E6}" dt="2023-10-04T14:15:44.809" v="252" actId="1035"/>
          <ac:picMkLst>
            <pc:docMk/>
            <pc:sldMk cId="2016700943" sldId="278"/>
            <ac:picMk id="47" creationId="{00000000-0000-0000-0000-000000000000}"/>
          </ac:picMkLst>
        </pc:picChg>
        <pc:cxnChg chg="mod">
          <ac:chgData name="Tess Sandulescu" userId="21ddd307-aa42-4afc-a74b-38e41f0d2bb4" providerId="ADAL" clId="{B2CA1BA5-1123-4467-8B9E-22495126D0E6}" dt="2023-10-04T14:15:41.822" v="246" actId="1076"/>
          <ac:cxnSpMkLst>
            <pc:docMk/>
            <pc:sldMk cId="2016700943" sldId="278"/>
            <ac:cxnSpMk id="49" creationId="{00000000-0000-0000-0000-000000000000}"/>
          </ac:cxnSpMkLst>
        </pc:cxnChg>
      </pc:sldChg>
      <pc:sldChg chg="modSp mod">
        <pc:chgData name="Tess Sandulescu" userId="21ddd307-aa42-4afc-a74b-38e41f0d2bb4" providerId="ADAL" clId="{B2CA1BA5-1123-4467-8B9E-22495126D0E6}" dt="2023-10-04T14:05:45.497" v="161" actId="20577"/>
        <pc:sldMkLst>
          <pc:docMk/>
          <pc:sldMk cId="253993456" sldId="282"/>
        </pc:sldMkLst>
        <pc:spChg chg="mod">
          <ac:chgData name="Tess Sandulescu" userId="21ddd307-aa42-4afc-a74b-38e41f0d2bb4" providerId="ADAL" clId="{B2CA1BA5-1123-4467-8B9E-22495126D0E6}" dt="2023-10-04T14:05:45.497" v="161" actId="20577"/>
          <ac:spMkLst>
            <pc:docMk/>
            <pc:sldMk cId="253993456" sldId="282"/>
            <ac:spMk id="18" creationId="{00000000-0000-0000-0000-000000000000}"/>
          </ac:spMkLst>
        </pc:spChg>
      </pc:sldChg>
      <pc:sldChg chg="modSp mod">
        <pc:chgData name="Tess Sandulescu" userId="21ddd307-aa42-4afc-a74b-38e41f0d2bb4" providerId="ADAL" clId="{B2CA1BA5-1123-4467-8B9E-22495126D0E6}" dt="2023-10-04T14:07:16.920" v="162" actId="20577"/>
        <pc:sldMkLst>
          <pc:docMk/>
          <pc:sldMk cId="479366819" sldId="283"/>
        </pc:sldMkLst>
        <pc:spChg chg="mod">
          <ac:chgData name="Tess Sandulescu" userId="21ddd307-aa42-4afc-a74b-38e41f0d2bb4" providerId="ADAL" clId="{B2CA1BA5-1123-4467-8B9E-22495126D0E6}" dt="2023-10-04T14:07:16.920" v="162" actId="20577"/>
          <ac:spMkLst>
            <pc:docMk/>
            <pc:sldMk cId="479366819" sldId="283"/>
            <ac:spMk id="20" creationId="{00000000-0000-0000-0000-000000000000}"/>
          </ac:spMkLst>
        </pc:spChg>
      </pc:sldChg>
    </pc:docChg>
  </pc:docChgLst>
  <pc:docChgLst>
    <pc:chgData name="Tess Sandulescu" userId="21ddd307-aa42-4afc-a74b-38e41f0d2bb4" providerId="ADAL" clId="{7A27416D-3E03-4F7F-A7F6-8E3CCB536653}"/>
    <pc:docChg chg="custSel modSld">
      <pc:chgData name="Tess Sandulescu" userId="21ddd307-aa42-4afc-a74b-38e41f0d2bb4" providerId="ADAL" clId="{7A27416D-3E03-4F7F-A7F6-8E3CCB536653}" dt="2023-10-19T05:16:00.275" v="64" actId="20577"/>
      <pc:docMkLst>
        <pc:docMk/>
      </pc:docMkLst>
      <pc:sldChg chg="modSp mod">
        <pc:chgData name="Tess Sandulescu" userId="21ddd307-aa42-4afc-a74b-38e41f0d2bb4" providerId="ADAL" clId="{7A27416D-3E03-4F7F-A7F6-8E3CCB536653}" dt="2023-10-19T05:11:30.448" v="1" actId="20577"/>
        <pc:sldMkLst>
          <pc:docMk/>
          <pc:sldMk cId="3156222792" sldId="277"/>
        </pc:sldMkLst>
        <pc:spChg chg="mod">
          <ac:chgData name="Tess Sandulescu" userId="21ddd307-aa42-4afc-a74b-38e41f0d2bb4" providerId="ADAL" clId="{7A27416D-3E03-4F7F-A7F6-8E3CCB536653}" dt="2023-10-19T05:11:30.448" v="1" actId="20577"/>
          <ac:spMkLst>
            <pc:docMk/>
            <pc:sldMk cId="3156222792" sldId="277"/>
            <ac:spMk id="8194" creationId="{00000000-0000-0000-0000-000000000000}"/>
          </ac:spMkLst>
        </pc:spChg>
      </pc:sldChg>
      <pc:sldChg chg="addSp delSp modSp mod">
        <pc:chgData name="Tess Sandulescu" userId="21ddd307-aa42-4afc-a74b-38e41f0d2bb4" providerId="ADAL" clId="{7A27416D-3E03-4F7F-A7F6-8E3CCB536653}" dt="2023-10-19T05:13:09.808" v="42" actId="1076"/>
        <pc:sldMkLst>
          <pc:docMk/>
          <pc:sldMk cId="2016700943" sldId="278"/>
        </pc:sldMkLst>
        <pc:spChg chg="mod">
          <ac:chgData name="Tess Sandulescu" userId="21ddd307-aa42-4afc-a74b-38e41f0d2bb4" providerId="ADAL" clId="{7A27416D-3E03-4F7F-A7F6-8E3CCB536653}" dt="2023-10-19T05:13:09.808" v="42" actId="1076"/>
          <ac:spMkLst>
            <pc:docMk/>
            <pc:sldMk cId="2016700943" sldId="278"/>
            <ac:spMk id="2" creationId="{E7743CBB-0F6A-B1D5-F272-45C450741B3B}"/>
          </ac:spMkLst>
        </pc:spChg>
        <pc:spChg chg="mod">
          <ac:chgData name="Tess Sandulescu" userId="21ddd307-aa42-4afc-a74b-38e41f0d2bb4" providerId="ADAL" clId="{7A27416D-3E03-4F7F-A7F6-8E3CCB536653}" dt="2023-10-19T05:13:09.808" v="42" actId="1076"/>
          <ac:spMkLst>
            <pc:docMk/>
            <pc:sldMk cId="2016700943" sldId="278"/>
            <ac:spMk id="3" creationId="{43898C3D-E9CF-8925-D1AE-8A7AECD78572}"/>
          </ac:spMkLst>
        </pc:spChg>
        <pc:spChg chg="add del mod">
          <ac:chgData name="Tess Sandulescu" userId="21ddd307-aa42-4afc-a74b-38e41f0d2bb4" providerId="ADAL" clId="{7A27416D-3E03-4F7F-A7F6-8E3CCB536653}" dt="2023-10-19T05:12:15.290" v="5" actId="21"/>
          <ac:spMkLst>
            <pc:docMk/>
            <pc:sldMk cId="2016700943" sldId="278"/>
            <ac:spMk id="10" creationId="{6052E447-80FF-9330-E30D-122700B97D48}"/>
          </ac:spMkLst>
        </pc:spChg>
        <pc:spChg chg="mod">
          <ac:chgData name="Tess Sandulescu" userId="21ddd307-aa42-4afc-a74b-38e41f0d2bb4" providerId="ADAL" clId="{7A27416D-3E03-4F7F-A7F6-8E3CCB536653}" dt="2023-10-19T05:13:09.808" v="42" actId="1076"/>
          <ac:spMkLst>
            <pc:docMk/>
            <pc:sldMk cId="2016700943" sldId="278"/>
            <ac:spMk id="11" creationId="{FDC1200F-A7B4-ED61-7704-A470D3160138}"/>
          </ac:spMkLst>
        </pc:spChg>
        <pc:spChg chg="add mod">
          <ac:chgData name="Tess Sandulescu" userId="21ddd307-aa42-4afc-a74b-38e41f0d2bb4" providerId="ADAL" clId="{7A27416D-3E03-4F7F-A7F6-8E3CCB536653}" dt="2023-10-19T05:13:09.808" v="42" actId="1076"/>
          <ac:spMkLst>
            <pc:docMk/>
            <pc:sldMk cId="2016700943" sldId="278"/>
            <ac:spMk id="12" creationId="{967C9586-3D9C-BEC3-C6E5-D3276104A0E5}"/>
          </ac:spMkLst>
        </pc:spChg>
        <pc:spChg chg="add mod">
          <ac:chgData name="Tess Sandulescu" userId="21ddd307-aa42-4afc-a74b-38e41f0d2bb4" providerId="ADAL" clId="{7A27416D-3E03-4F7F-A7F6-8E3CCB536653}" dt="2023-10-19T05:13:09.808" v="42" actId="1076"/>
          <ac:spMkLst>
            <pc:docMk/>
            <pc:sldMk cId="2016700943" sldId="278"/>
            <ac:spMk id="13" creationId="{BDFAF866-D27B-D41E-C1AD-88ABF9678B24}"/>
          </ac:spMkLst>
        </pc:spChg>
        <pc:spChg chg="add del mod">
          <ac:chgData name="Tess Sandulescu" userId="21ddd307-aa42-4afc-a74b-38e41f0d2bb4" providerId="ADAL" clId="{7A27416D-3E03-4F7F-A7F6-8E3CCB536653}" dt="2023-10-19T05:12:25.454" v="9"/>
          <ac:spMkLst>
            <pc:docMk/>
            <pc:sldMk cId="2016700943" sldId="278"/>
            <ac:spMk id="14" creationId="{7938B321-86C6-9BC5-9141-FF78FF40110B}"/>
          </ac:spMkLst>
        </pc:spChg>
        <pc:spChg chg="add del mod">
          <ac:chgData name="Tess Sandulescu" userId="21ddd307-aa42-4afc-a74b-38e41f0d2bb4" providerId="ADAL" clId="{7A27416D-3E03-4F7F-A7F6-8E3CCB536653}" dt="2023-10-19T05:12:25.454" v="9"/>
          <ac:spMkLst>
            <pc:docMk/>
            <pc:sldMk cId="2016700943" sldId="278"/>
            <ac:spMk id="15" creationId="{95CF4388-7B1C-4AB8-B179-893D5E3673D6}"/>
          </ac:spMkLst>
        </pc:spChg>
        <pc:spChg chg="mod">
          <ac:chgData name="Tess Sandulescu" userId="21ddd307-aa42-4afc-a74b-38e41f0d2bb4" providerId="ADAL" clId="{7A27416D-3E03-4F7F-A7F6-8E3CCB536653}" dt="2023-10-19T05:13:09.808" v="42" actId="1076"/>
          <ac:spMkLst>
            <pc:docMk/>
            <pc:sldMk cId="2016700943" sldId="278"/>
            <ac:spMk id="17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3:09.808" v="42" actId="1076"/>
          <ac:spMkLst>
            <pc:docMk/>
            <pc:sldMk cId="2016700943" sldId="278"/>
            <ac:spMk id="18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3:09.808" v="42" actId="1076"/>
          <ac:spMkLst>
            <pc:docMk/>
            <pc:sldMk cId="2016700943" sldId="278"/>
            <ac:spMk id="19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3:09.808" v="42" actId="1076"/>
          <ac:spMkLst>
            <pc:docMk/>
            <pc:sldMk cId="2016700943" sldId="278"/>
            <ac:spMk id="20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3:09.808" v="42" actId="1076"/>
          <ac:spMkLst>
            <pc:docMk/>
            <pc:sldMk cId="2016700943" sldId="278"/>
            <ac:spMk id="21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3:09.808" v="42" actId="1076"/>
          <ac:spMkLst>
            <pc:docMk/>
            <pc:sldMk cId="2016700943" sldId="278"/>
            <ac:spMk id="22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3:09.808" v="42" actId="1076"/>
          <ac:spMkLst>
            <pc:docMk/>
            <pc:sldMk cId="2016700943" sldId="278"/>
            <ac:spMk id="23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3:09.808" v="42" actId="1076"/>
          <ac:spMkLst>
            <pc:docMk/>
            <pc:sldMk cId="2016700943" sldId="278"/>
            <ac:spMk id="25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3:09.808" v="42" actId="1076"/>
          <ac:spMkLst>
            <pc:docMk/>
            <pc:sldMk cId="2016700943" sldId="278"/>
            <ac:spMk id="26" creationId="{00000000-0000-0000-0000-000000000000}"/>
          </ac:spMkLst>
        </pc:spChg>
      </pc:sldChg>
      <pc:sldChg chg="modSp mod">
        <pc:chgData name="Tess Sandulescu" userId="21ddd307-aa42-4afc-a74b-38e41f0d2bb4" providerId="ADAL" clId="{7A27416D-3E03-4F7F-A7F6-8E3CCB536653}" dt="2023-10-19T05:13:39.593" v="43" actId="1076"/>
        <pc:sldMkLst>
          <pc:docMk/>
          <pc:sldMk cId="2202084511" sldId="281"/>
        </pc:sldMkLst>
        <pc:spChg chg="mod">
          <ac:chgData name="Tess Sandulescu" userId="21ddd307-aa42-4afc-a74b-38e41f0d2bb4" providerId="ADAL" clId="{7A27416D-3E03-4F7F-A7F6-8E3CCB536653}" dt="2023-10-19T05:13:39.593" v="43" actId="1076"/>
          <ac:spMkLst>
            <pc:docMk/>
            <pc:sldMk cId="2202084511" sldId="281"/>
            <ac:spMk id="33" creationId="{00000000-0000-0000-0000-000000000000}"/>
          </ac:spMkLst>
        </pc:spChg>
      </pc:sldChg>
      <pc:sldChg chg="addSp delSp modSp mod">
        <pc:chgData name="Tess Sandulescu" userId="21ddd307-aa42-4afc-a74b-38e41f0d2bb4" providerId="ADAL" clId="{7A27416D-3E03-4F7F-A7F6-8E3CCB536653}" dt="2023-10-19T05:14:52.413" v="60" actId="1076"/>
        <pc:sldMkLst>
          <pc:docMk/>
          <pc:sldMk cId="253993456" sldId="282"/>
        </pc:sldMkLst>
        <pc:spChg chg="add mod">
          <ac:chgData name="Tess Sandulescu" userId="21ddd307-aa42-4afc-a74b-38e41f0d2bb4" providerId="ADAL" clId="{7A27416D-3E03-4F7F-A7F6-8E3CCB536653}" dt="2023-10-19T05:14:52.413" v="60" actId="1076"/>
          <ac:spMkLst>
            <pc:docMk/>
            <pc:sldMk cId="253993456" sldId="282"/>
            <ac:spMk id="2" creationId="{44A402AE-5F7A-1EB6-EDC5-915CE243EF8D}"/>
          </ac:spMkLst>
        </pc:spChg>
        <pc:spChg chg="add mod">
          <ac:chgData name="Tess Sandulescu" userId="21ddd307-aa42-4afc-a74b-38e41f0d2bb4" providerId="ADAL" clId="{7A27416D-3E03-4F7F-A7F6-8E3CCB536653}" dt="2023-10-19T05:14:52.413" v="60" actId="1076"/>
          <ac:spMkLst>
            <pc:docMk/>
            <pc:sldMk cId="253993456" sldId="282"/>
            <ac:spMk id="3" creationId="{0E8BC14A-8B51-0BDF-526A-6680D5D287C9}"/>
          </ac:spMkLst>
        </pc:spChg>
        <pc:spChg chg="add mod">
          <ac:chgData name="Tess Sandulescu" userId="21ddd307-aa42-4afc-a74b-38e41f0d2bb4" providerId="ADAL" clId="{7A27416D-3E03-4F7F-A7F6-8E3CCB536653}" dt="2023-10-19T05:14:30.361" v="58" actId="571"/>
          <ac:spMkLst>
            <pc:docMk/>
            <pc:sldMk cId="253993456" sldId="282"/>
            <ac:spMk id="4" creationId="{8E6853A7-D1CA-558A-42F0-352494E43DF0}"/>
          </ac:spMkLst>
        </pc:spChg>
        <pc:spChg chg="add mod">
          <ac:chgData name="Tess Sandulescu" userId="21ddd307-aa42-4afc-a74b-38e41f0d2bb4" providerId="ADAL" clId="{7A27416D-3E03-4F7F-A7F6-8E3CCB536653}" dt="2023-10-19T05:14:30.361" v="58" actId="571"/>
          <ac:spMkLst>
            <pc:docMk/>
            <pc:sldMk cId="253993456" sldId="282"/>
            <ac:spMk id="5" creationId="{E5C01565-1C03-1E70-B4D0-AFF48A0CC34C}"/>
          </ac:spMkLst>
        </pc:spChg>
        <pc:spChg chg="add mod">
          <ac:chgData name="Tess Sandulescu" userId="21ddd307-aa42-4afc-a74b-38e41f0d2bb4" providerId="ADAL" clId="{7A27416D-3E03-4F7F-A7F6-8E3CCB536653}" dt="2023-10-19T05:14:30.361" v="58" actId="571"/>
          <ac:spMkLst>
            <pc:docMk/>
            <pc:sldMk cId="253993456" sldId="282"/>
            <ac:spMk id="6" creationId="{04D3935B-34D8-114A-E47B-3A248EDA8B21}"/>
          </ac:spMkLst>
        </pc:spChg>
        <pc:spChg chg="add mod">
          <ac:chgData name="Tess Sandulescu" userId="21ddd307-aa42-4afc-a74b-38e41f0d2bb4" providerId="ADAL" clId="{7A27416D-3E03-4F7F-A7F6-8E3CCB536653}" dt="2023-10-19T05:14:30.361" v="58" actId="571"/>
          <ac:spMkLst>
            <pc:docMk/>
            <pc:sldMk cId="253993456" sldId="282"/>
            <ac:spMk id="7" creationId="{8AA49638-42B3-9CB2-5656-DF82CA68683E}"/>
          </ac:spMkLst>
        </pc:spChg>
        <pc:spChg chg="add mod">
          <ac:chgData name="Tess Sandulescu" userId="21ddd307-aa42-4afc-a74b-38e41f0d2bb4" providerId="ADAL" clId="{7A27416D-3E03-4F7F-A7F6-8E3CCB536653}" dt="2023-10-19T05:14:30.361" v="58" actId="571"/>
          <ac:spMkLst>
            <pc:docMk/>
            <pc:sldMk cId="253993456" sldId="282"/>
            <ac:spMk id="8" creationId="{8F493D65-B042-FB89-09AD-0E8B8CA5FB7A}"/>
          </ac:spMkLst>
        </pc:spChg>
        <pc:spChg chg="add mod">
          <ac:chgData name="Tess Sandulescu" userId="21ddd307-aa42-4afc-a74b-38e41f0d2bb4" providerId="ADAL" clId="{7A27416D-3E03-4F7F-A7F6-8E3CCB536653}" dt="2023-10-19T05:14:30.361" v="58" actId="571"/>
          <ac:spMkLst>
            <pc:docMk/>
            <pc:sldMk cId="253993456" sldId="282"/>
            <ac:spMk id="9" creationId="{DE8E4287-6F9B-4FF2-B5E9-FE657080F99F}"/>
          </ac:spMkLst>
        </pc:spChg>
        <pc:spChg chg="mod">
          <ac:chgData name="Tess Sandulescu" userId="21ddd307-aa42-4afc-a74b-38e41f0d2bb4" providerId="ADAL" clId="{7A27416D-3E03-4F7F-A7F6-8E3CCB536653}" dt="2023-10-19T05:14:52.413" v="60" actId="1076"/>
          <ac:spMkLst>
            <pc:docMk/>
            <pc:sldMk cId="253993456" sldId="282"/>
            <ac:spMk id="17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4:52.413" v="60" actId="1076"/>
          <ac:spMkLst>
            <pc:docMk/>
            <pc:sldMk cId="253993456" sldId="282"/>
            <ac:spMk id="18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4:52.413" v="60" actId="1076"/>
          <ac:spMkLst>
            <pc:docMk/>
            <pc:sldMk cId="253993456" sldId="282"/>
            <ac:spMk id="19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4:52.413" v="60" actId="1076"/>
          <ac:spMkLst>
            <pc:docMk/>
            <pc:sldMk cId="253993456" sldId="282"/>
            <ac:spMk id="20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4:52.413" v="60" actId="1076"/>
          <ac:spMkLst>
            <pc:docMk/>
            <pc:sldMk cId="253993456" sldId="282"/>
            <ac:spMk id="21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4:52.413" v="60" actId="1076"/>
          <ac:spMkLst>
            <pc:docMk/>
            <pc:sldMk cId="253993456" sldId="282"/>
            <ac:spMk id="23" creationId="{00000000-0000-0000-0000-000000000000}"/>
          </ac:spMkLst>
        </pc:spChg>
        <pc:spChg chg="del">
          <ac:chgData name="Tess Sandulescu" userId="21ddd307-aa42-4afc-a74b-38e41f0d2bb4" providerId="ADAL" clId="{7A27416D-3E03-4F7F-A7F6-8E3CCB536653}" dt="2023-10-19T05:14:36.776" v="59" actId="478"/>
          <ac:spMkLst>
            <pc:docMk/>
            <pc:sldMk cId="253993456" sldId="282"/>
            <ac:spMk id="24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4:52.413" v="60" actId="1076"/>
          <ac:spMkLst>
            <pc:docMk/>
            <pc:sldMk cId="253993456" sldId="282"/>
            <ac:spMk id="25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4:52.413" v="60" actId="1076"/>
          <ac:spMkLst>
            <pc:docMk/>
            <pc:sldMk cId="253993456" sldId="282"/>
            <ac:spMk id="27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4:52.413" v="60" actId="1076"/>
          <ac:spMkLst>
            <pc:docMk/>
            <pc:sldMk cId="253993456" sldId="282"/>
            <ac:spMk id="29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4:52.413" v="60" actId="1076"/>
          <ac:spMkLst>
            <pc:docMk/>
            <pc:sldMk cId="253993456" sldId="282"/>
            <ac:spMk id="32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4:52.413" v="60" actId="1076"/>
          <ac:spMkLst>
            <pc:docMk/>
            <pc:sldMk cId="253993456" sldId="282"/>
            <ac:spMk id="33" creationId="{00000000-0000-0000-0000-000000000000}"/>
          </ac:spMkLst>
        </pc:spChg>
        <pc:spChg chg="mod">
          <ac:chgData name="Tess Sandulescu" userId="21ddd307-aa42-4afc-a74b-38e41f0d2bb4" providerId="ADAL" clId="{7A27416D-3E03-4F7F-A7F6-8E3CCB536653}" dt="2023-10-19T05:14:52.413" v="60" actId="1076"/>
          <ac:spMkLst>
            <pc:docMk/>
            <pc:sldMk cId="253993456" sldId="282"/>
            <ac:spMk id="35" creationId="{00000000-0000-0000-0000-000000000000}"/>
          </ac:spMkLst>
        </pc:spChg>
      </pc:sldChg>
      <pc:sldChg chg="modSp mod">
        <pc:chgData name="Tess Sandulescu" userId="21ddd307-aa42-4afc-a74b-38e41f0d2bb4" providerId="ADAL" clId="{7A27416D-3E03-4F7F-A7F6-8E3CCB536653}" dt="2023-10-19T05:15:23.812" v="63" actId="20577"/>
        <pc:sldMkLst>
          <pc:docMk/>
          <pc:sldMk cId="479366819" sldId="283"/>
        </pc:sldMkLst>
        <pc:spChg chg="mod">
          <ac:chgData name="Tess Sandulescu" userId="21ddd307-aa42-4afc-a74b-38e41f0d2bb4" providerId="ADAL" clId="{7A27416D-3E03-4F7F-A7F6-8E3CCB536653}" dt="2023-10-19T05:15:23.812" v="63" actId="20577"/>
          <ac:spMkLst>
            <pc:docMk/>
            <pc:sldMk cId="479366819" sldId="283"/>
            <ac:spMk id="20" creationId="{00000000-0000-0000-0000-000000000000}"/>
          </ac:spMkLst>
        </pc:spChg>
      </pc:sldChg>
      <pc:sldChg chg="modSp mod">
        <pc:chgData name="Tess Sandulescu" userId="21ddd307-aa42-4afc-a74b-38e41f0d2bb4" providerId="ADAL" clId="{7A27416D-3E03-4F7F-A7F6-8E3CCB536653}" dt="2023-10-19T05:16:00.275" v="64" actId="20577"/>
        <pc:sldMkLst>
          <pc:docMk/>
          <pc:sldMk cId="3704471236" sldId="286"/>
        </pc:sldMkLst>
        <pc:spChg chg="mod">
          <ac:chgData name="Tess Sandulescu" userId="21ddd307-aa42-4afc-a74b-38e41f0d2bb4" providerId="ADAL" clId="{7A27416D-3E03-4F7F-A7F6-8E3CCB536653}" dt="2023-10-19T05:16:00.275" v="64" actId="20577"/>
          <ac:spMkLst>
            <pc:docMk/>
            <pc:sldMk cId="3704471236" sldId="286"/>
            <ac:spMk id="28" creationId="{00000000-0000-0000-0000-000000000000}"/>
          </ac:spMkLst>
        </pc:spChg>
      </pc:sldChg>
    </pc:docChg>
  </pc:docChgLst>
  <pc:docChgLst>
    <pc:chgData name="Tess Sandulescu" userId="S::tess.sandulescu@roehampton.ac.uk::21ddd307-aa42-4afc-a74b-38e41f0d2bb4" providerId="AD" clId="Web-{9EC4AC05-A5D8-4DAD-B4C5-6EFE261CE328}"/>
    <pc:docChg chg="modSld">
      <pc:chgData name="Tess Sandulescu" userId="S::tess.sandulescu@roehampton.ac.uk::21ddd307-aa42-4afc-a74b-38e41f0d2bb4" providerId="AD" clId="Web-{9EC4AC05-A5D8-4DAD-B4C5-6EFE261CE328}" dt="2023-10-05T14:10:46.937" v="0" actId="20577"/>
      <pc:docMkLst>
        <pc:docMk/>
      </pc:docMkLst>
      <pc:sldChg chg="modSp">
        <pc:chgData name="Tess Sandulescu" userId="S::tess.sandulescu@roehampton.ac.uk::21ddd307-aa42-4afc-a74b-38e41f0d2bb4" providerId="AD" clId="Web-{9EC4AC05-A5D8-4DAD-B4C5-6EFE261CE328}" dt="2023-10-05T14:10:46.937" v="0" actId="20577"/>
        <pc:sldMkLst>
          <pc:docMk/>
          <pc:sldMk cId="3156222792" sldId="277"/>
        </pc:sldMkLst>
        <pc:spChg chg="mod">
          <ac:chgData name="Tess Sandulescu" userId="S::tess.sandulescu@roehampton.ac.uk::21ddd307-aa42-4afc-a74b-38e41f0d2bb4" providerId="AD" clId="Web-{9EC4AC05-A5D8-4DAD-B4C5-6EFE261CE328}" dt="2023-10-05T14:10:46.937" v="0" actId="20577"/>
          <ac:spMkLst>
            <pc:docMk/>
            <pc:sldMk cId="3156222792" sldId="277"/>
            <ac:spMk id="819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155EAA23-6A03-4BE3-BCB0-8A1794CC5FC5}" type="datetimeFigureOut">
              <a:rPr lang="en-GB"/>
              <a:pPr>
                <a:defRPr/>
              </a:pPr>
              <a:t>18/10/2023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623F5C5-027F-43CD-9FC2-EE72DB8A5E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5985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23F5C5-027F-43CD-9FC2-EE72DB8A5E4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754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52913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6353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6353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51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6353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63532"/>
                </a:solidFill>
              </a:defRPr>
            </a:lvl1pPr>
            <a:lvl2pPr>
              <a:defRPr>
                <a:solidFill>
                  <a:srgbClr val="063532"/>
                </a:solidFill>
              </a:defRPr>
            </a:lvl2pPr>
            <a:lvl3pPr>
              <a:defRPr>
                <a:solidFill>
                  <a:srgbClr val="063532"/>
                </a:solidFill>
              </a:defRPr>
            </a:lvl3pPr>
            <a:lvl4pPr>
              <a:defRPr>
                <a:solidFill>
                  <a:srgbClr val="063532"/>
                </a:solidFill>
              </a:defRPr>
            </a:lvl4pPr>
            <a:lvl5pPr>
              <a:defRPr>
                <a:solidFill>
                  <a:srgbClr val="06353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C4B77-9985-4EA5-85AE-F9C47042BFD9}" type="datetimeFigureOut">
              <a:rPr lang="en-GB"/>
              <a:pPr>
                <a:defRPr/>
              </a:pPr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73EA0-B070-40F4-AB98-B78FF1068E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801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C6B71-5684-4C0E-A59A-F7FE309441CE}" type="datetimeFigureOut">
              <a:rPr lang="en-GB"/>
              <a:pPr>
                <a:defRPr/>
              </a:pPr>
              <a:t>18/10/2023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1CE77-0614-416E-92DE-DF64A0E79B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67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E286E-62EB-43AF-93C5-BF0DD8BDD930}" type="datetimeFigureOut">
              <a:rPr lang="en-GB"/>
              <a:pPr>
                <a:defRPr/>
              </a:pPr>
              <a:t>18/10/2023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F33E7-9169-4D7B-B669-13AD90A31A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885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AE9CB-7626-47F3-975D-4ACAC4698097}" type="datetimeFigureOut">
              <a:rPr lang="en-GB"/>
              <a:pPr>
                <a:defRPr/>
              </a:pPr>
              <a:t>18/10/2023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2612C-1440-40F8-8C95-156452BA7F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074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63532"/>
                </a:solidFill>
                <a:latin typeface="+mn-lt"/>
              </a:defRPr>
            </a:lvl1pPr>
          </a:lstStyle>
          <a:p>
            <a:pPr>
              <a:defRPr/>
            </a:pPr>
            <a:fld id="{73CD7187-C91C-4AB1-8213-EE81F2CE99FF}" type="datetimeFigureOut">
              <a:rPr lang="en-GB"/>
              <a:pPr>
                <a:defRPr/>
              </a:pPr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63532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63532"/>
                </a:solidFill>
                <a:latin typeface="+mn-lt"/>
              </a:defRPr>
            </a:lvl1pPr>
          </a:lstStyle>
          <a:p>
            <a:pPr>
              <a:defRPr/>
            </a:pPr>
            <a:fld id="{B64F1E4E-570C-4B26-91C5-DB5138778F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6353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63532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63532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63532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63532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63532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63532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63532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63532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63532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6353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6353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6353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6353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5.jpe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9.jpeg"/><Relationship Id="rId9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50813"/>
            <a:ext cx="28035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0"/>
            <a:ext cx="6359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15"/>
          <p:cNvSpPr txBox="1">
            <a:spLocks noChangeArrowheads="1"/>
          </p:cNvSpPr>
          <p:nvPr/>
        </p:nvSpPr>
        <p:spPr bwMode="auto">
          <a:xfrm>
            <a:off x="372752" y="3135811"/>
            <a:ext cx="54165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4800" b="1">
                <a:solidFill>
                  <a:srgbClr val="063532"/>
                </a:solidFill>
              </a:rPr>
              <a:t>An introduction</a:t>
            </a:r>
            <a:endParaRPr lang="en-GB" altLang="en-US" sz="4000" b="1">
              <a:solidFill>
                <a:srgbClr val="06353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5"/>
          <p:cNvSpPr txBox="1">
            <a:spLocks noChangeArrowheads="1"/>
          </p:cNvSpPr>
          <p:nvPr/>
        </p:nvSpPr>
        <p:spPr bwMode="auto">
          <a:xfrm>
            <a:off x="6754099" y="433328"/>
            <a:ext cx="55666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635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rPr>
              <a:t>WHY Roehampton?</a:t>
            </a:r>
          </a:p>
          <a:p>
            <a:pPr algn="ctr"/>
            <a:endParaRPr lang="en-US" altLang="en-US" sz="2000" b="1">
              <a:solidFill>
                <a:srgbClr val="063532"/>
              </a:solidFill>
              <a:latin typeface="Roboto" panose="02000000000000000000" pitchFamily="2" charset="0"/>
              <a:ea typeface="Roboto" panose="02000000000000000000" pitchFamily="2" charset="0"/>
              <a:cs typeface="Helvetica Neue"/>
            </a:endParaRPr>
          </a:p>
        </p:txBody>
      </p:sp>
      <p:pic>
        <p:nvPicPr>
          <p:cNvPr id="819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035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392618" y="2415816"/>
            <a:ext cx="3240000" cy="1800013"/>
          </a:xfrm>
          <a:prstGeom prst="ellipse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Career support</a:t>
            </a:r>
          </a:p>
        </p:txBody>
      </p:sp>
      <p:sp>
        <p:nvSpPr>
          <p:cNvPr id="6" name="Oval 5"/>
          <p:cNvSpPr/>
          <p:nvPr/>
        </p:nvSpPr>
        <p:spPr>
          <a:xfrm>
            <a:off x="1392618" y="4154725"/>
            <a:ext cx="3240000" cy="1800013"/>
          </a:xfrm>
          <a:prstGeom prst="ellipse">
            <a:avLst/>
          </a:prstGeom>
          <a:solidFill>
            <a:srgbClr val="00A06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>
                <a:solidFill>
                  <a:schemeClr val="tx1"/>
                </a:solidFill>
                <a:latin typeface="+mj-lt"/>
              </a:rPr>
              <a:t>Best campus in London</a:t>
            </a:r>
            <a:endParaRPr lang="en-GB" sz="2000" b="1">
              <a:solidFill>
                <a:schemeClr val="tx1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901298" y="4181620"/>
            <a:ext cx="3240000" cy="1800013"/>
          </a:xfrm>
          <a:prstGeom prst="ellipse">
            <a:avLst/>
          </a:prstGeom>
          <a:solidFill>
            <a:srgbClr val="00A06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>
                <a:solidFill>
                  <a:schemeClr val="tx1"/>
                </a:solidFill>
                <a:latin typeface="+mj-lt"/>
              </a:rPr>
              <a:t>Inclusive/supportive teaching style</a:t>
            </a:r>
          </a:p>
        </p:txBody>
      </p:sp>
      <p:sp>
        <p:nvSpPr>
          <p:cNvPr id="8" name="Oval 7"/>
          <p:cNvSpPr/>
          <p:nvPr/>
        </p:nvSpPr>
        <p:spPr>
          <a:xfrm>
            <a:off x="4157852" y="1569027"/>
            <a:ext cx="3240000" cy="1800013"/>
          </a:xfrm>
          <a:prstGeom prst="ellipse">
            <a:avLst/>
          </a:prstGeom>
          <a:solidFill>
            <a:srgbClr val="00A06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>
                <a:solidFill>
                  <a:schemeClr val="tx1"/>
                </a:solidFill>
                <a:latin typeface="+mj-lt"/>
              </a:rPr>
              <a:t>Excellent Facilities</a:t>
            </a:r>
            <a:endParaRPr lang="en-GB" sz="2000" b="1">
              <a:solidFill>
                <a:schemeClr val="tx1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157852" y="4966022"/>
            <a:ext cx="3240000" cy="1800013"/>
          </a:xfrm>
          <a:prstGeom prst="ellipse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>
                <a:solidFill>
                  <a:schemeClr val="bg1"/>
                </a:solidFill>
                <a:latin typeface="+mj-lt"/>
              </a:rPr>
              <a:t>High quality research active staff</a:t>
            </a:r>
            <a:endParaRPr lang="en-GB" sz="2000" b="1">
              <a:solidFill>
                <a:schemeClr val="bg1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901298" y="2442711"/>
            <a:ext cx="3240000" cy="1800013"/>
          </a:xfrm>
          <a:prstGeom prst="ellipse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>
                <a:solidFill>
                  <a:schemeClr val="bg1"/>
                </a:solidFill>
                <a:latin typeface="+mj-lt"/>
              </a:rPr>
              <a:t>Wide range of programmes</a:t>
            </a:r>
            <a:endParaRPr lang="en-GB" sz="2000" b="1">
              <a:solidFill>
                <a:schemeClr val="bg1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783081" y="2980249"/>
            <a:ext cx="3989542" cy="2374563"/>
          </a:xfrm>
          <a:prstGeom prst="ellipse">
            <a:avLst/>
          </a:prstGeom>
          <a:solidFill>
            <a:srgbClr val="00A06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4400" b="1">
              <a:solidFill>
                <a:schemeClr val="tx1"/>
              </a:solidFill>
              <a:latin typeface="+mj-lt"/>
              <a:ea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8486" y="1325880"/>
            <a:ext cx="11981594" cy="287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88" y="3746110"/>
            <a:ext cx="1845758" cy="74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662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"/>
          <a:stretch/>
        </p:blipFill>
        <p:spPr>
          <a:xfrm>
            <a:off x="-9144" y="923544"/>
            <a:ext cx="4096512" cy="62819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16" y="923544"/>
            <a:ext cx="4187952" cy="62819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9144" y="0"/>
            <a:ext cx="12188952" cy="1344168"/>
          </a:xfrm>
          <a:prstGeom prst="rect">
            <a:avLst/>
          </a:prstGeom>
          <a:solidFill>
            <a:srgbClr val="EC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" y="9334"/>
            <a:ext cx="28035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 rot="238815">
            <a:off x="728908" y="3077477"/>
            <a:ext cx="26256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“ I feel very lucky to have study at Roehampton and live with people from different parts of the world”</a:t>
            </a:r>
          </a:p>
          <a:p>
            <a:endParaRPr lang="en-GB" sz="2400" b="1"/>
          </a:p>
          <a:p>
            <a:r>
              <a:rPr lang="en-GB" sz="2400" b="1"/>
              <a:t>Marah </a:t>
            </a:r>
          </a:p>
          <a:p>
            <a:r>
              <a:rPr lang="en-GB" sz="1600" b="1"/>
              <a:t>From USA</a:t>
            </a:r>
            <a:endParaRPr lang="es-ES" sz="1600" b="1"/>
          </a:p>
        </p:txBody>
      </p:sp>
      <p:sp>
        <p:nvSpPr>
          <p:cNvPr id="18" name="TextBox 17"/>
          <p:cNvSpPr txBox="1"/>
          <p:nvPr/>
        </p:nvSpPr>
        <p:spPr>
          <a:xfrm>
            <a:off x="4974336" y="3282696"/>
            <a:ext cx="23408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/>
              <a:t>“Roehampton is well located, and has a beautiful campus. The university provided me with a great student experience”</a:t>
            </a:r>
          </a:p>
          <a:p>
            <a:endParaRPr lang="en-GB" sz="2000" b="1"/>
          </a:p>
          <a:p>
            <a:r>
              <a:rPr lang="en-GB" sz="2000" b="1"/>
              <a:t>Milad</a:t>
            </a:r>
          </a:p>
          <a:p>
            <a:r>
              <a:rPr lang="en-GB" sz="1600" b="1"/>
              <a:t>From Iran</a:t>
            </a:r>
            <a:endParaRPr lang="es-ES" sz="1600" b="1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2168" y="1344168"/>
            <a:ext cx="3977640" cy="573342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36711" y="2972182"/>
            <a:ext cx="32369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/>
              <a:t>“Everyday is new experience and I should keep learning, and keep being open to new experience.</a:t>
            </a:r>
            <a:endParaRPr lang="es-ES" sz="2000" b="1"/>
          </a:p>
          <a:p>
            <a:r>
              <a:rPr lang="en-GB" sz="2000" b="1"/>
              <a:t> </a:t>
            </a:r>
            <a:endParaRPr lang="es-ES" sz="2000" b="1"/>
          </a:p>
          <a:p>
            <a:r>
              <a:rPr lang="en-GB" sz="2000" b="1"/>
              <a:t>Advise for students from my country: try to get out of your comfort zone”</a:t>
            </a:r>
          </a:p>
          <a:p>
            <a:endParaRPr lang="en-GB" sz="2000" b="1"/>
          </a:p>
          <a:p>
            <a:r>
              <a:rPr lang="en-GB" sz="2000" b="1"/>
              <a:t>Zheng Xiaofang</a:t>
            </a:r>
          </a:p>
          <a:p>
            <a:r>
              <a:rPr lang="en-GB" b="1"/>
              <a:t>From China</a:t>
            </a:r>
          </a:p>
          <a:p>
            <a:endParaRPr lang="en-GB" b="1"/>
          </a:p>
          <a:p>
            <a:endParaRPr lang="es-ES" b="1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296899" y="429733"/>
            <a:ext cx="55666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635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rPr>
              <a:t>WHAT OUR STUDENTS SAY</a:t>
            </a:r>
          </a:p>
          <a:p>
            <a:pPr algn="ctr"/>
            <a:endParaRPr lang="en-US" altLang="en-US" sz="2000" b="1">
              <a:solidFill>
                <a:srgbClr val="063532"/>
              </a:solidFill>
              <a:latin typeface="Roboto" panose="02000000000000000000" pitchFamily="2" charset="0"/>
              <a:ea typeface="Roboto" panose="02000000000000000000" pitchFamily="2" charset="0"/>
              <a:cs typeface="Helvetica Neue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8486" y="1325880"/>
            <a:ext cx="11981594" cy="287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791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8389" y="1658811"/>
            <a:ext cx="2369559" cy="34047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GB" sz="21525" b="1">
                <a:solidFill>
                  <a:srgbClr val="009D68"/>
                </a:solidFill>
                <a:latin typeface="Garamond" panose="02020404030301010803" pitchFamily="18" charset="0"/>
              </a:rPr>
              <a:t>Q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06363"/>
            <a:ext cx="28035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74758" y="2328823"/>
            <a:ext cx="5400675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950" b="1">
                <a:solidFill>
                  <a:srgbClr val="00A06E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Thank you!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74758" y="3319457"/>
            <a:ext cx="6889575" cy="9727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6600">
                <a:solidFill>
                  <a:srgbClr val="00A06E"/>
                </a:solidFill>
                <a:latin typeface="Garamond" panose="02020404030301010803" pitchFamily="18" charset="0"/>
                <a:ea typeface="ＭＳ Ｐゴシック" pitchFamily="34" charset="-128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964210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923" y="-325666"/>
            <a:ext cx="3407959" cy="20789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1621" y="402550"/>
            <a:ext cx="57507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>
                <a:latin typeface="Lucida Sans" panose="020B0602030504020204" pitchFamily="34" charset="0"/>
              </a:rPr>
              <a:t>STAY IN TOUCH!</a:t>
            </a:r>
          </a:p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422" y="2017591"/>
            <a:ext cx="634039" cy="6340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036" y="2956276"/>
            <a:ext cx="676715" cy="6950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150" y="3892020"/>
            <a:ext cx="652329" cy="652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6422" y="4756213"/>
            <a:ext cx="713294" cy="7193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09812" y="2017591"/>
            <a:ext cx="5864614" cy="3547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/>
              <a:t>www.facebook.com/roehampton.uni</a:t>
            </a:r>
          </a:p>
          <a:p>
            <a:endParaRPr lang="en-GB" sz="2800"/>
          </a:p>
          <a:p>
            <a:endParaRPr lang="en-GB" sz="1050"/>
          </a:p>
          <a:p>
            <a:r>
              <a:rPr lang="en-GB" sz="2800"/>
              <a:t>@Uni_Roehampton #Uni_roehampton</a:t>
            </a:r>
          </a:p>
          <a:p>
            <a:endParaRPr lang="en-GB" sz="2800"/>
          </a:p>
          <a:p>
            <a:r>
              <a:rPr lang="en-GB" sz="2800">
                <a:solidFill>
                  <a:schemeClr val="tx1">
                    <a:lumMod val="95000"/>
                    <a:lumOff val="5000"/>
                  </a:schemeClr>
                </a:solidFill>
              </a:rPr>
              <a:t>@RoehamptonUni</a:t>
            </a:r>
          </a:p>
          <a:p>
            <a:endParaRPr lang="en-GB" sz="2800"/>
          </a:p>
          <a:p>
            <a:r>
              <a:rPr lang="en-GB" sz="2800" err="1"/>
              <a:t>Uni_roehampton</a:t>
            </a:r>
            <a:endParaRPr lang="en-GB" sz="2800"/>
          </a:p>
          <a:p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88486" y="1399032"/>
            <a:ext cx="11981594" cy="287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585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5"/>
          <p:cNvSpPr txBox="1">
            <a:spLocks noChangeArrowheads="1"/>
          </p:cNvSpPr>
          <p:nvPr/>
        </p:nvSpPr>
        <p:spPr bwMode="auto">
          <a:xfrm>
            <a:off x="224346" y="2431260"/>
            <a:ext cx="5566693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063532"/>
              </a:solidFill>
              <a:latin typeface="Roboto" panose="02000000000000000000" pitchFamily="2" charset="0"/>
              <a:ea typeface="Roboto" panose="02000000000000000000" pitchFamily="2" charset="0"/>
              <a:cs typeface="Helvetica Neue"/>
            </a:endParaRP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182-year history </a:t>
            </a: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Four Colleges, established in the 19</a:t>
            </a:r>
            <a:r>
              <a:rPr lang="en-GB" sz="20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Century </a:t>
            </a: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Only traditional parkland campus in London</a:t>
            </a: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World leading and internationally excellent research</a:t>
            </a: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>
                <a:latin typeface="Arial"/>
                <a:cs typeface="Arial"/>
              </a:rPr>
              <a:t>Diverse student community with students coming from 141 countries</a:t>
            </a:r>
          </a:p>
          <a:p>
            <a:endParaRPr lang="en-US" altLang="en-US" sz="2000" b="1">
              <a:solidFill>
                <a:srgbClr val="063532"/>
              </a:solidFill>
              <a:latin typeface="Roboto" panose="02000000000000000000" pitchFamily="2" charset="0"/>
              <a:ea typeface="Roboto" panose="02000000000000000000" pitchFamily="2" charset="0"/>
              <a:cs typeface="Helvetica Neue"/>
            </a:endParaRPr>
          </a:p>
        </p:txBody>
      </p:sp>
      <p:pic>
        <p:nvPicPr>
          <p:cNvPr id="819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" y="164592"/>
            <a:ext cx="28035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0"/>
            <a:ext cx="6219825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-1448069" y="1838680"/>
            <a:ext cx="55666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635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rPr>
              <a:t>ABOUT US</a:t>
            </a:r>
          </a:p>
          <a:p>
            <a:pPr algn="ctr"/>
            <a:endParaRPr lang="en-US" altLang="en-US" sz="2000" b="1">
              <a:solidFill>
                <a:srgbClr val="063532"/>
              </a:solidFill>
              <a:latin typeface="Roboto" panose="02000000000000000000" pitchFamily="2" charset="0"/>
              <a:ea typeface="Roboto" panose="02000000000000000000" pitchFamily="2" charset="0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56222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1703"/>
            <a:ext cx="8019738" cy="54462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33350"/>
            <a:ext cx="28035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88486" y="1325880"/>
            <a:ext cx="11981594" cy="287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73"/>
          <a:stretch/>
        </p:blipFill>
        <p:spPr>
          <a:xfrm>
            <a:off x="8019737" y="1402558"/>
            <a:ext cx="4178359" cy="2664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" b="-1"/>
          <a:stretch/>
        </p:blipFill>
        <p:spPr>
          <a:xfrm>
            <a:off x="8019736" y="4130567"/>
            <a:ext cx="4170657" cy="2727434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296899" y="429733"/>
            <a:ext cx="55666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635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rPr>
              <a:t>WHERE ARE WE?</a:t>
            </a:r>
          </a:p>
          <a:p>
            <a:pPr algn="ctr"/>
            <a:endParaRPr lang="en-US" altLang="en-US" sz="2000" b="1">
              <a:solidFill>
                <a:srgbClr val="063532"/>
              </a:solidFill>
              <a:latin typeface="Roboto" panose="02000000000000000000" pitchFamily="2" charset="0"/>
              <a:ea typeface="Roboto" panose="02000000000000000000" pitchFamily="2" charset="0"/>
              <a:cs typeface="Helvetica Neue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74520" y="4690872"/>
            <a:ext cx="850392" cy="8686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2432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34997" y="1711994"/>
            <a:ext cx="6352038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extBox 17"/>
          <p:cNvSpPr txBox="1"/>
          <p:nvPr/>
        </p:nvSpPr>
        <p:spPr>
          <a:xfrm>
            <a:off x="234996" y="1779290"/>
            <a:ext cx="73815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500"/>
              <a:t>School of Arts, Humanities, and Social Sciences</a:t>
            </a:r>
            <a:endParaRPr lang="es-ES" sz="2500"/>
          </a:p>
        </p:txBody>
      </p:sp>
      <p:sp>
        <p:nvSpPr>
          <p:cNvPr id="19" name="Rounded Rectangle 18"/>
          <p:cNvSpPr/>
          <p:nvPr/>
        </p:nvSpPr>
        <p:spPr>
          <a:xfrm>
            <a:off x="234996" y="2374146"/>
            <a:ext cx="6352037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234996" y="2449637"/>
            <a:ext cx="48091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/>
              <a:t>Faculty of Business and Law</a:t>
            </a:r>
            <a:endParaRPr lang="es-ES" sz="2500"/>
          </a:p>
        </p:txBody>
      </p:sp>
      <p:sp>
        <p:nvSpPr>
          <p:cNvPr id="21" name="Rounded Rectangle 20"/>
          <p:cNvSpPr/>
          <p:nvPr/>
        </p:nvSpPr>
        <p:spPr>
          <a:xfrm>
            <a:off x="234997" y="3042701"/>
            <a:ext cx="6352036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extBox 21"/>
          <p:cNvSpPr txBox="1"/>
          <p:nvPr/>
        </p:nvSpPr>
        <p:spPr>
          <a:xfrm>
            <a:off x="250372" y="3100179"/>
            <a:ext cx="58769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/>
              <a:t>School of Education</a:t>
            </a:r>
            <a:endParaRPr lang="es-ES" sz="2500"/>
          </a:p>
        </p:txBody>
      </p:sp>
      <p:sp>
        <p:nvSpPr>
          <p:cNvPr id="23" name="Rounded Rectangle 22"/>
          <p:cNvSpPr/>
          <p:nvPr/>
        </p:nvSpPr>
        <p:spPr>
          <a:xfrm>
            <a:off x="234996" y="3711256"/>
            <a:ext cx="6352039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ounded Rectangle 24"/>
          <p:cNvSpPr/>
          <p:nvPr/>
        </p:nvSpPr>
        <p:spPr>
          <a:xfrm>
            <a:off x="234997" y="4376609"/>
            <a:ext cx="6352036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TextBox 25"/>
          <p:cNvSpPr txBox="1"/>
          <p:nvPr/>
        </p:nvSpPr>
        <p:spPr>
          <a:xfrm>
            <a:off x="250372" y="3791623"/>
            <a:ext cx="56415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/>
              <a:t>School of Life and Health Sciences </a:t>
            </a:r>
            <a:endParaRPr lang="es-ES" sz="2500"/>
          </a:p>
        </p:txBody>
      </p:sp>
      <p:pic>
        <p:nvPicPr>
          <p:cNvPr id="4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" y="111324"/>
            <a:ext cx="28035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5"/>
          <p:cNvSpPr txBox="1">
            <a:spLocks noChangeArrowheads="1"/>
          </p:cNvSpPr>
          <p:nvPr/>
        </p:nvSpPr>
        <p:spPr bwMode="auto">
          <a:xfrm>
            <a:off x="6625307" y="432799"/>
            <a:ext cx="55666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635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rPr>
              <a:t>SCHOOLS AND FACULTIES</a:t>
            </a:r>
          </a:p>
          <a:p>
            <a:pPr algn="ctr"/>
            <a:endParaRPr lang="en-US" altLang="en-US" sz="2000" b="1">
              <a:solidFill>
                <a:srgbClr val="063532"/>
              </a:solidFill>
              <a:latin typeface="Roboto" panose="02000000000000000000" pitchFamily="2" charset="0"/>
              <a:ea typeface="Roboto" panose="02000000000000000000" pitchFamily="2" charset="0"/>
              <a:cs typeface="Helvetica Neue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05203" y="1282670"/>
            <a:ext cx="11981594" cy="287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22">
            <a:extLst>
              <a:ext uri="{FF2B5EF4-FFF2-40B4-BE49-F238E27FC236}">
                <a16:creationId xmlns:a16="http://schemas.microsoft.com/office/drawing/2014/main" id="{E7743CBB-0F6A-B1D5-F272-45C450741B3B}"/>
              </a:ext>
            </a:extLst>
          </p:cNvPr>
          <p:cNvSpPr/>
          <p:nvPr/>
        </p:nvSpPr>
        <p:spPr>
          <a:xfrm>
            <a:off x="234996" y="5070924"/>
            <a:ext cx="6352039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898C3D-E9CF-8925-D1AE-8A7AECD78572}"/>
              </a:ext>
            </a:extLst>
          </p:cNvPr>
          <p:cNvSpPr txBox="1"/>
          <p:nvPr/>
        </p:nvSpPr>
        <p:spPr>
          <a:xfrm>
            <a:off x="266982" y="4439191"/>
            <a:ext cx="42306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/>
              <a:t>School of Psychology</a:t>
            </a:r>
            <a:endParaRPr lang="es-ES" sz="25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CDA21-500A-A3E7-8C89-1C2FEF3AE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585" y="1282670"/>
            <a:ext cx="2559152" cy="1822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22ED2-5F89-8AE4-E768-1B5EAF44C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590" y="3143807"/>
            <a:ext cx="2497170" cy="1778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E916B0-3FC9-A34B-FF55-8B50FBBDB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590" y="1290347"/>
            <a:ext cx="2539069" cy="1808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38380-7699-DE19-2C45-BADD6E6DB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741" y="3135188"/>
            <a:ext cx="2537996" cy="1807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401DF-DAFD-D7F9-5AB0-4B3C3D4175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741" y="4972639"/>
            <a:ext cx="2537996" cy="1807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A71F5E-A048-EB8D-A6FA-F0107893BC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591" y="4967427"/>
            <a:ext cx="2497170" cy="1778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C1200F-A7B4-ED61-7704-A470D3160138}"/>
              </a:ext>
            </a:extLst>
          </p:cNvPr>
          <p:cNvSpPr txBox="1"/>
          <p:nvPr/>
        </p:nvSpPr>
        <p:spPr>
          <a:xfrm>
            <a:off x="250371" y="5140012"/>
            <a:ext cx="60159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/>
              <a:t>School of Continuing Education</a:t>
            </a:r>
            <a:endParaRPr lang="es-ES" sz="2500"/>
          </a:p>
        </p:txBody>
      </p:sp>
      <p:sp>
        <p:nvSpPr>
          <p:cNvPr id="12" name="Rounded Rectangle 24">
            <a:extLst>
              <a:ext uri="{FF2B5EF4-FFF2-40B4-BE49-F238E27FC236}">
                <a16:creationId xmlns:a16="http://schemas.microsoft.com/office/drawing/2014/main" id="{967C9586-3D9C-BEC3-C6E5-D3276104A0E5}"/>
              </a:ext>
            </a:extLst>
          </p:cNvPr>
          <p:cNvSpPr/>
          <p:nvPr/>
        </p:nvSpPr>
        <p:spPr>
          <a:xfrm>
            <a:off x="208305" y="5765239"/>
            <a:ext cx="6352036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FAF866-D27B-D41E-C1AD-88ABF9678B24}"/>
              </a:ext>
            </a:extLst>
          </p:cNvPr>
          <p:cNvSpPr txBox="1"/>
          <p:nvPr/>
        </p:nvSpPr>
        <p:spPr>
          <a:xfrm>
            <a:off x="240290" y="5827821"/>
            <a:ext cx="42306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/>
              <a:t>Graduate School</a:t>
            </a:r>
            <a:endParaRPr lang="es-ES" sz="2500"/>
          </a:p>
        </p:txBody>
      </p:sp>
    </p:spTree>
    <p:extLst>
      <p:ext uri="{BB962C8B-B14F-4D97-AF65-F5344CB8AC3E}">
        <p14:creationId xmlns:p14="http://schemas.microsoft.com/office/powerpoint/2010/main" val="2016700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04800" y="1983498"/>
            <a:ext cx="5665078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extBox 17"/>
          <p:cNvSpPr txBox="1"/>
          <p:nvPr/>
        </p:nvSpPr>
        <p:spPr>
          <a:xfrm>
            <a:off x="527333" y="2022899"/>
            <a:ext cx="423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Students Union</a:t>
            </a:r>
            <a:endParaRPr lang="es-ES" sz="2800"/>
          </a:p>
        </p:txBody>
      </p:sp>
      <p:sp>
        <p:nvSpPr>
          <p:cNvPr id="19" name="Rounded Rectangle 18"/>
          <p:cNvSpPr/>
          <p:nvPr/>
        </p:nvSpPr>
        <p:spPr>
          <a:xfrm>
            <a:off x="304800" y="2645650"/>
            <a:ext cx="5665078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164" y="2683584"/>
            <a:ext cx="423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Social events  </a:t>
            </a:r>
            <a:endParaRPr lang="es-ES" sz="2800"/>
          </a:p>
        </p:txBody>
      </p:sp>
      <p:sp>
        <p:nvSpPr>
          <p:cNvPr id="21" name="Rounded Rectangle 20"/>
          <p:cNvSpPr/>
          <p:nvPr/>
        </p:nvSpPr>
        <p:spPr>
          <a:xfrm>
            <a:off x="304800" y="3314205"/>
            <a:ext cx="5665078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ounded Rectangle 22"/>
          <p:cNvSpPr/>
          <p:nvPr/>
        </p:nvSpPr>
        <p:spPr>
          <a:xfrm>
            <a:off x="304800" y="3982760"/>
            <a:ext cx="5665078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25398" y="4430598"/>
            <a:ext cx="423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 </a:t>
            </a:r>
            <a:endParaRPr lang="es-ES" sz="2800"/>
          </a:p>
        </p:txBody>
      </p:sp>
      <p:sp>
        <p:nvSpPr>
          <p:cNvPr id="25" name="Rounded Rectangle 24"/>
          <p:cNvSpPr/>
          <p:nvPr/>
        </p:nvSpPr>
        <p:spPr>
          <a:xfrm>
            <a:off x="304800" y="4648113"/>
            <a:ext cx="5665078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>
                <a:solidFill>
                  <a:schemeClr val="tx1"/>
                </a:solidFill>
              </a:rPr>
              <a:t>   Fresher's Week</a:t>
            </a:r>
            <a:endParaRPr lang="es-ES" sz="2800">
              <a:solidFill>
                <a:schemeClr val="tx1"/>
              </a:solidFill>
            </a:endParaRPr>
          </a:p>
        </p:txBody>
      </p:sp>
      <p:pic>
        <p:nvPicPr>
          <p:cNvPr id="4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" y="164592"/>
            <a:ext cx="28035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5"/>
          <p:cNvSpPr txBox="1">
            <a:spLocks noChangeArrowheads="1"/>
          </p:cNvSpPr>
          <p:nvPr/>
        </p:nvSpPr>
        <p:spPr bwMode="auto">
          <a:xfrm>
            <a:off x="6754099" y="433328"/>
            <a:ext cx="55666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635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rPr>
              <a:t>STUDENT LIFE</a:t>
            </a:r>
          </a:p>
          <a:p>
            <a:pPr algn="ctr"/>
            <a:endParaRPr lang="en-US" altLang="en-US" sz="2000" b="1">
              <a:solidFill>
                <a:srgbClr val="063532"/>
              </a:solidFill>
              <a:latin typeface="Roboto" panose="02000000000000000000" pitchFamily="2" charset="0"/>
              <a:ea typeface="Roboto" panose="02000000000000000000" pitchFamily="2" charset="0"/>
              <a:cs typeface="Helvetica Neue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88486" y="1325880"/>
            <a:ext cx="11981594" cy="287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r="2746" b="3545"/>
          <a:stretch/>
        </p:blipFill>
        <p:spPr>
          <a:xfrm>
            <a:off x="6372715" y="1359029"/>
            <a:ext cx="2960471" cy="20463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" t="11503"/>
          <a:stretch/>
        </p:blipFill>
        <p:spPr>
          <a:xfrm>
            <a:off x="9412014" y="5108028"/>
            <a:ext cx="2764220" cy="17657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4"/>
          <a:stretch/>
        </p:blipFill>
        <p:spPr>
          <a:xfrm>
            <a:off x="6379447" y="5108028"/>
            <a:ext cx="2972506" cy="17386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5"/>
          <a:stretch/>
        </p:blipFill>
        <p:spPr>
          <a:xfrm>
            <a:off x="9373385" y="1330319"/>
            <a:ext cx="2828713" cy="20592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 r="997" b="8437"/>
          <a:stretch/>
        </p:blipFill>
        <p:spPr>
          <a:xfrm>
            <a:off x="6363681" y="3451853"/>
            <a:ext cx="5791533" cy="1593113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304800" y="5330479"/>
            <a:ext cx="5665078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TextBox 32"/>
          <p:cNvSpPr txBox="1"/>
          <p:nvPr/>
        </p:nvSpPr>
        <p:spPr>
          <a:xfrm>
            <a:off x="518299" y="5400064"/>
            <a:ext cx="423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 Summer Ball</a:t>
            </a:r>
            <a:endParaRPr lang="es-ES" sz="2800"/>
          </a:p>
        </p:txBody>
      </p:sp>
      <p:sp>
        <p:nvSpPr>
          <p:cNvPr id="34" name="TextBox 33"/>
          <p:cNvSpPr txBox="1"/>
          <p:nvPr/>
        </p:nvSpPr>
        <p:spPr>
          <a:xfrm>
            <a:off x="518299" y="4007091"/>
            <a:ext cx="587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Cafes, food halls, green space</a:t>
            </a:r>
            <a:endParaRPr lang="es-ES" sz="2800"/>
          </a:p>
        </p:txBody>
      </p:sp>
      <p:sp>
        <p:nvSpPr>
          <p:cNvPr id="35" name="TextBox 34"/>
          <p:cNvSpPr txBox="1"/>
          <p:nvPr/>
        </p:nvSpPr>
        <p:spPr>
          <a:xfrm>
            <a:off x="556930" y="3341738"/>
            <a:ext cx="423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Sports &amp; Societies </a:t>
            </a:r>
            <a:endParaRPr lang="es-ES" sz="2800"/>
          </a:p>
        </p:txBody>
      </p:sp>
    </p:spTree>
    <p:extLst>
      <p:ext uri="{BB962C8B-B14F-4D97-AF65-F5344CB8AC3E}">
        <p14:creationId xmlns:p14="http://schemas.microsoft.com/office/powerpoint/2010/main" val="2202084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92122" y="1739150"/>
            <a:ext cx="5665078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extBox 17"/>
          <p:cNvSpPr txBox="1"/>
          <p:nvPr/>
        </p:nvSpPr>
        <p:spPr>
          <a:xfrm>
            <a:off x="467357" y="1762785"/>
            <a:ext cx="191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Library</a:t>
            </a:r>
            <a:endParaRPr lang="es-ES" sz="2800"/>
          </a:p>
        </p:txBody>
      </p:sp>
      <p:sp>
        <p:nvSpPr>
          <p:cNvPr id="19" name="Rounded Rectangle 18"/>
          <p:cNvSpPr/>
          <p:nvPr/>
        </p:nvSpPr>
        <p:spPr>
          <a:xfrm>
            <a:off x="292122" y="2407052"/>
            <a:ext cx="5665078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496954" y="2460752"/>
            <a:ext cx="423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Gym and Sports on campus </a:t>
            </a:r>
            <a:endParaRPr lang="es-ES" sz="2800"/>
          </a:p>
        </p:txBody>
      </p:sp>
      <p:sp>
        <p:nvSpPr>
          <p:cNvPr id="21" name="Rounded Rectangle 20"/>
          <p:cNvSpPr/>
          <p:nvPr/>
        </p:nvSpPr>
        <p:spPr>
          <a:xfrm>
            <a:off x="292122" y="3075607"/>
            <a:ext cx="5665078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ounded Rectangle 22"/>
          <p:cNvSpPr/>
          <p:nvPr/>
        </p:nvSpPr>
        <p:spPr>
          <a:xfrm>
            <a:off x="292122" y="3744162"/>
            <a:ext cx="5665078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ounded Rectangle 24"/>
          <p:cNvSpPr/>
          <p:nvPr/>
        </p:nvSpPr>
        <p:spPr>
          <a:xfrm>
            <a:off x="292122" y="4409515"/>
            <a:ext cx="5665078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" y="164592"/>
            <a:ext cx="28035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5"/>
          <p:cNvSpPr txBox="1">
            <a:spLocks noChangeArrowheads="1"/>
          </p:cNvSpPr>
          <p:nvPr/>
        </p:nvSpPr>
        <p:spPr bwMode="auto">
          <a:xfrm>
            <a:off x="6754099" y="433328"/>
            <a:ext cx="55666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635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rPr>
              <a:t>FACILITIES</a:t>
            </a:r>
          </a:p>
          <a:p>
            <a:pPr algn="ctr"/>
            <a:endParaRPr lang="en-US" altLang="en-US" sz="2000" b="1">
              <a:solidFill>
                <a:srgbClr val="063532"/>
              </a:solidFill>
              <a:latin typeface="Roboto" panose="02000000000000000000" pitchFamily="2" charset="0"/>
              <a:ea typeface="Roboto" panose="02000000000000000000" pitchFamily="2" charset="0"/>
              <a:cs typeface="Helvetica Neue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88486" y="1325880"/>
            <a:ext cx="11981594" cy="287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" t="11503"/>
          <a:stretch/>
        </p:blipFill>
        <p:spPr>
          <a:xfrm>
            <a:off x="9412014" y="5108028"/>
            <a:ext cx="2764220" cy="17657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5"/>
          <a:stretch/>
        </p:blipFill>
        <p:spPr>
          <a:xfrm>
            <a:off x="9373385" y="1330319"/>
            <a:ext cx="2828713" cy="20592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 r="997" b="8437"/>
          <a:stretch/>
        </p:blipFill>
        <p:spPr>
          <a:xfrm>
            <a:off x="6363681" y="3451853"/>
            <a:ext cx="5791533" cy="1593113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292122" y="5091881"/>
            <a:ext cx="5665078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TextBox 32"/>
          <p:cNvSpPr txBox="1"/>
          <p:nvPr/>
        </p:nvSpPr>
        <p:spPr>
          <a:xfrm>
            <a:off x="449656" y="5129815"/>
            <a:ext cx="2962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 Accommodation</a:t>
            </a:r>
            <a:endParaRPr lang="es-ES" sz="2800"/>
          </a:p>
        </p:txBody>
      </p:sp>
      <p:pic>
        <p:nvPicPr>
          <p:cNvPr id="26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043" y="1358524"/>
            <a:ext cx="2939791" cy="2018741"/>
          </a:xfr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/>
          <a:stretch/>
        </p:blipFill>
        <p:spPr>
          <a:xfrm>
            <a:off x="6379971" y="5108028"/>
            <a:ext cx="2957760" cy="174234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94863" y="4463210"/>
            <a:ext cx="2238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Student shop </a:t>
            </a:r>
            <a:endParaRPr lang="es-ES" sz="2800"/>
          </a:p>
        </p:txBody>
      </p:sp>
      <p:sp>
        <p:nvSpPr>
          <p:cNvPr id="27" name="TextBox 26"/>
          <p:cNvSpPr txBox="1"/>
          <p:nvPr/>
        </p:nvSpPr>
        <p:spPr>
          <a:xfrm>
            <a:off x="475438" y="3139437"/>
            <a:ext cx="455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Subject specialist equipment </a:t>
            </a:r>
            <a:endParaRPr lang="es-ES" sz="2800"/>
          </a:p>
        </p:txBody>
      </p:sp>
      <p:sp>
        <p:nvSpPr>
          <p:cNvPr id="29" name="TextBox 28"/>
          <p:cNvSpPr txBox="1"/>
          <p:nvPr/>
        </p:nvSpPr>
        <p:spPr>
          <a:xfrm>
            <a:off x="478115" y="3785825"/>
            <a:ext cx="302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Students Union</a:t>
            </a:r>
            <a:endParaRPr lang="es-ES" sz="2800"/>
          </a:p>
        </p:txBody>
      </p:sp>
      <p:sp>
        <p:nvSpPr>
          <p:cNvPr id="2" name="Rounded Rectangle 24">
            <a:extLst>
              <a:ext uri="{FF2B5EF4-FFF2-40B4-BE49-F238E27FC236}">
                <a16:creationId xmlns:a16="http://schemas.microsoft.com/office/drawing/2014/main" id="{44A402AE-5F7A-1EB6-EDC5-915CE243EF8D}"/>
              </a:ext>
            </a:extLst>
          </p:cNvPr>
          <p:cNvSpPr/>
          <p:nvPr/>
        </p:nvSpPr>
        <p:spPr>
          <a:xfrm>
            <a:off x="302375" y="5792732"/>
            <a:ext cx="5665078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BC14A-8B51-0BDF-526A-6680D5D287C9}"/>
              </a:ext>
            </a:extLst>
          </p:cNvPr>
          <p:cNvSpPr txBox="1"/>
          <p:nvPr/>
        </p:nvSpPr>
        <p:spPr>
          <a:xfrm>
            <a:off x="505116" y="5846427"/>
            <a:ext cx="2153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NEST</a:t>
            </a:r>
            <a:endParaRPr lang="es-ES" sz="2800"/>
          </a:p>
        </p:txBody>
      </p:sp>
    </p:spTree>
    <p:extLst>
      <p:ext uri="{BB962C8B-B14F-4D97-AF65-F5344CB8AC3E}">
        <p14:creationId xmlns:p14="http://schemas.microsoft.com/office/powerpoint/2010/main" val="253993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73268" y="2393402"/>
            <a:ext cx="5665078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extBox 17"/>
          <p:cNvSpPr txBox="1"/>
          <p:nvPr/>
        </p:nvSpPr>
        <p:spPr>
          <a:xfrm>
            <a:off x="448503" y="2432803"/>
            <a:ext cx="5500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Guaranteed (31</a:t>
            </a:r>
            <a:r>
              <a:rPr lang="en-GB" sz="2800" baseline="30000"/>
              <a:t>st</a:t>
            </a:r>
            <a:r>
              <a:rPr lang="en-GB" sz="2800"/>
              <a:t> July)</a:t>
            </a:r>
            <a:endParaRPr lang="es-ES" sz="2800"/>
          </a:p>
        </p:txBody>
      </p:sp>
      <p:sp>
        <p:nvSpPr>
          <p:cNvPr id="19" name="Rounded Rectangle 18"/>
          <p:cNvSpPr/>
          <p:nvPr/>
        </p:nvSpPr>
        <p:spPr>
          <a:xfrm>
            <a:off x="273268" y="3055554"/>
            <a:ext cx="5665078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09632" y="3093488"/>
            <a:ext cx="423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Start from £139 per week</a:t>
            </a:r>
            <a:endParaRPr lang="es-ES" sz="2800"/>
          </a:p>
        </p:txBody>
      </p:sp>
      <p:sp>
        <p:nvSpPr>
          <p:cNvPr id="21" name="Rounded Rectangle 20"/>
          <p:cNvSpPr/>
          <p:nvPr/>
        </p:nvSpPr>
        <p:spPr>
          <a:xfrm>
            <a:off x="273268" y="3724109"/>
            <a:ext cx="5665078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extBox 21"/>
          <p:cNvSpPr txBox="1"/>
          <p:nvPr/>
        </p:nvSpPr>
        <p:spPr>
          <a:xfrm>
            <a:off x="495801" y="3777809"/>
            <a:ext cx="587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All bills included</a:t>
            </a:r>
            <a:endParaRPr lang="es-ES" sz="2800"/>
          </a:p>
        </p:txBody>
      </p:sp>
      <p:sp>
        <p:nvSpPr>
          <p:cNvPr id="23" name="Rounded Rectangle 22"/>
          <p:cNvSpPr/>
          <p:nvPr/>
        </p:nvSpPr>
        <p:spPr>
          <a:xfrm>
            <a:off x="273268" y="4392664"/>
            <a:ext cx="5665078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25398" y="4430598"/>
            <a:ext cx="423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 </a:t>
            </a:r>
            <a:endParaRPr lang="es-ES" sz="2800"/>
          </a:p>
        </p:txBody>
      </p:sp>
      <p:sp>
        <p:nvSpPr>
          <p:cNvPr id="25" name="Rounded Rectangle 24"/>
          <p:cNvSpPr/>
          <p:nvPr/>
        </p:nvSpPr>
        <p:spPr>
          <a:xfrm>
            <a:off x="273268" y="5058017"/>
            <a:ext cx="5665078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" y="164592"/>
            <a:ext cx="28035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5"/>
          <p:cNvSpPr txBox="1">
            <a:spLocks noChangeArrowheads="1"/>
          </p:cNvSpPr>
          <p:nvPr/>
        </p:nvSpPr>
        <p:spPr bwMode="auto">
          <a:xfrm>
            <a:off x="6754099" y="433328"/>
            <a:ext cx="55666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635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rPr>
              <a:t>ACCOMMODATION</a:t>
            </a:r>
          </a:p>
          <a:p>
            <a:pPr algn="ctr"/>
            <a:endParaRPr lang="en-US" altLang="en-US" sz="2000" b="1">
              <a:solidFill>
                <a:srgbClr val="063532"/>
              </a:solidFill>
              <a:latin typeface="Roboto" panose="02000000000000000000" pitchFamily="2" charset="0"/>
              <a:ea typeface="Roboto" panose="02000000000000000000" pitchFamily="2" charset="0"/>
              <a:cs typeface="Helvetica Neue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88486" y="1325880"/>
            <a:ext cx="11981594" cy="287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" t="11503"/>
          <a:stretch/>
        </p:blipFill>
        <p:spPr>
          <a:xfrm>
            <a:off x="9412014" y="5108028"/>
            <a:ext cx="2764220" cy="1765738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273268" y="5740383"/>
            <a:ext cx="5665078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TextBox 32"/>
          <p:cNvSpPr txBox="1"/>
          <p:nvPr/>
        </p:nvSpPr>
        <p:spPr>
          <a:xfrm>
            <a:off x="430802" y="5778317"/>
            <a:ext cx="423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 Apply once offer accepted</a:t>
            </a:r>
            <a:endParaRPr lang="es-ES" sz="2800"/>
          </a:p>
        </p:txBody>
      </p:sp>
      <p:pic>
        <p:nvPicPr>
          <p:cNvPr id="26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043" y="1358524"/>
            <a:ext cx="2939791" cy="1959861"/>
          </a:xfrm>
        </p:spPr>
      </p:pic>
      <p:sp>
        <p:nvSpPr>
          <p:cNvPr id="35" name="TextBox 34"/>
          <p:cNvSpPr txBox="1"/>
          <p:nvPr/>
        </p:nvSpPr>
        <p:spPr>
          <a:xfrm>
            <a:off x="448503" y="4450053"/>
            <a:ext cx="587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En-suite or standard rooms </a:t>
            </a:r>
            <a:endParaRPr lang="es-ES" sz="280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7" b="16776"/>
          <a:stretch/>
        </p:blipFill>
        <p:spPr>
          <a:xfrm>
            <a:off x="6371352" y="3371813"/>
            <a:ext cx="5822126" cy="166546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09" y="1350737"/>
            <a:ext cx="2911538" cy="19405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8" b="6204"/>
          <a:stretch/>
        </p:blipFill>
        <p:spPr>
          <a:xfrm>
            <a:off x="6363681" y="5108027"/>
            <a:ext cx="2969741" cy="1734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b="5611"/>
          <a:stretch/>
        </p:blipFill>
        <p:spPr>
          <a:xfrm>
            <a:off x="9437301" y="1333416"/>
            <a:ext cx="2694480" cy="1961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t="37057" b="3166"/>
          <a:stretch/>
        </p:blipFill>
        <p:spPr>
          <a:xfrm>
            <a:off x="9396248" y="5092261"/>
            <a:ext cx="2888081" cy="178592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26349" y="5102842"/>
            <a:ext cx="587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Off campus available too</a:t>
            </a:r>
            <a:endParaRPr lang="es-ES" sz="2800"/>
          </a:p>
        </p:txBody>
      </p:sp>
      <p:sp>
        <p:nvSpPr>
          <p:cNvPr id="38" name="Rounded Rectangle 37"/>
          <p:cNvSpPr/>
          <p:nvPr/>
        </p:nvSpPr>
        <p:spPr>
          <a:xfrm>
            <a:off x="268815" y="1730886"/>
            <a:ext cx="5665078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TextBox 38"/>
          <p:cNvSpPr txBox="1"/>
          <p:nvPr/>
        </p:nvSpPr>
        <p:spPr>
          <a:xfrm>
            <a:off x="426349" y="1768820"/>
            <a:ext cx="423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 2000 rooms on campus</a:t>
            </a:r>
            <a:endParaRPr lang="es-ES" sz="2800"/>
          </a:p>
        </p:txBody>
      </p:sp>
    </p:spTree>
    <p:extLst>
      <p:ext uri="{BB962C8B-B14F-4D97-AF65-F5344CB8AC3E}">
        <p14:creationId xmlns:p14="http://schemas.microsoft.com/office/powerpoint/2010/main" val="479366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04800" y="2756012"/>
            <a:ext cx="5665078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extBox 17"/>
          <p:cNvSpPr txBox="1"/>
          <p:nvPr/>
        </p:nvSpPr>
        <p:spPr>
          <a:xfrm>
            <a:off x="480035" y="2795413"/>
            <a:ext cx="5500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Available on most programmes</a:t>
            </a:r>
            <a:endParaRPr lang="es-ES" sz="2800"/>
          </a:p>
        </p:txBody>
      </p:sp>
      <p:sp>
        <p:nvSpPr>
          <p:cNvPr id="19" name="Rounded Rectangle 18"/>
          <p:cNvSpPr/>
          <p:nvPr/>
        </p:nvSpPr>
        <p:spPr>
          <a:xfrm>
            <a:off x="304800" y="3418164"/>
            <a:ext cx="5665078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164" y="3456098"/>
            <a:ext cx="423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No additional tuition fees</a:t>
            </a:r>
            <a:endParaRPr lang="es-ES" sz="2800"/>
          </a:p>
        </p:txBody>
      </p:sp>
      <p:sp>
        <p:nvSpPr>
          <p:cNvPr id="21" name="Rounded Rectangle 20"/>
          <p:cNvSpPr/>
          <p:nvPr/>
        </p:nvSpPr>
        <p:spPr>
          <a:xfrm>
            <a:off x="304800" y="4086719"/>
            <a:ext cx="5665078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extBox 21"/>
          <p:cNvSpPr txBox="1"/>
          <p:nvPr/>
        </p:nvSpPr>
        <p:spPr>
          <a:xfrm>
            <a:off x="527333" y="4140419"/>
            <a:ext cx="587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Apply in year 1</a:t>
            </a:r>
            <a:endParaRPr lang="es-ES" sz="2800"/>
          </a:p>
        </p:txBody>
      </p:sp>
      <p:sp>
        <p:nvSpPr>
          <p:cNvPr id="23" name="Rounded Rectangle 22"/>
          <p:cNvSpPr/>
          <p:nvPr/>
        </p:nvSpPr>
        <p:spPr>
          <a:xfrm>
            <a:off x="304800" y="4755274"/>
            <a:ext cx="5665078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25398" y="4430598"/>
            <a:ext cx="423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 </a:t>
            </a:r>
            <a:endParaRPr lang="es-ES" sz="2800"/>
          </a:p>
        </p:txBody>
      </p:sp>
      <p:sp>
        <p:nvSpPr>
          <p:cNvPr id="25" name="Rounded Rectangle 24"/>
          <p:cNvSpPr/>
          <p:nvPr/>
        </p:nvSpPr>
        <p:spPr>
          <a:xfrm>
            <a:off x="304800" y="5420627"/>
            <a:ext cx="5665078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" y="164592"/>
            <a:ext cx="28035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5"/>
          <p:cNvSpPr txBox="1">
            <a:spLocks noChangeArrowheads="1"/>
          </p:cNvSpPr>
          <p:nvPr/>
        </p:nvSpPr>
        <p:spPr bwMode="auto">
          <a:xfrm>
            <a:off x="6754099" y="433328"/>
            <a:ext cx="55666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635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rPr>
              <a:t>STUDY ABROAD</a:t>
            </a:r>
          </a:p>
          <a:p>
            <a:pPr algn="ctr"/>
            <a:endParaRPr lang="en-US" altLang="en-US" sz="2000" b="1">
              <a:solidFill>
                <a:srgbClr val="063532"/>
              </a:solidFill>
              <a:latin typeface="Roboto" panose="02000000000000000000" pitchFamily="2" charset="0"/>
              <a:ea typeface="Roboto" panose="02000000000000000000" pitchFamily="2" charset="0"/>
              <a:cs typeface="Helvetica Neue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88486" y="1325880"/>
            <a:ext cx="11981594" cy="287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80035" y="4812663"/>
            <a:ext cx="587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We have more than 50 partners</a:t>
            </a:r>
            <a:endParaRPr lang="es-ES" sz="2800"/>
          </a:p>
        </p:txBody>
      </p:sp>
      <p:sp>
        <p:nvSpPr>
          <p:cNvPr id="37" name="TextBox 36"/>
          <p:cNvSpPr txBox="1"/>
          <p:nvPr/>
        </p:nvSpPr>
        <p:spPr>
          <a:xfrm>
            <a:off x="457881" y="5465452"/>
            <a:ext cx="587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Dedicated study abroad team</a:t>
            </a:r>
            <a:endParaRPr lang="es-ES" sz="2800"/>
          </a:p>
        </p:txBody>
      </p:sp>
      <p:sp>
        <p:nvSpPr>
          <p:cNvPr id="38" name="Rounded Rectangle 37"/>
          <p:cNvSpPr/>
          <p:nvPr/>
        </p:nvSpPr>
        <p:spPr>
          <a:xfrm>
            <a:off x="300347" y="2093496"/>
            <a:ext cx="5665078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TextBox 38"/>
          <p:cNvSpPr txBox="1"/>
          <p:nvPr/>
        </p:nvSpPr>
        <p:spPr>
          <a:xfrm>
            <a:off x="457881" y="2147196"/>
            <a:ext cx="423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 Spend a semester abroad</a:t>
            </a:r>
            <a:endParaRPr lang="es-ES" sz="2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22" y="1399416"/>
            <a:ext cx="2987200" cy="1878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549" y="4548749"/>
            <a:ext cx="5475734" cy="2879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1" b="7679"/>
          <a:stretch/>
        </p:blipFill>
        <p:spPr>
          <a:xfrm>
            <a:off x="6388151" y="5092260"/>
            <a:ext cx="2945271" cy="1765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3741"/>
          <a:stretch/>
        </p:blipFill>
        <p:spPr>
          <a:xfrm>
            <a:off x="9396248" y="1389144"/>
            <a:ext cx="2758967" cy="18730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" b="13324"/>
          <a:stretch/>
        </p:blipFill>
        <p:spPr>
          <a:xfrm>
            <a:off x="6339840" y="3373823"/>
            <a:ext cx="5852160" cy="160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85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04800" y="2756012"/>
            <a:ext cx="5665078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extBox 17"/>
          <p:cNvSpPr txBox="1"/>
          <p:nvPr/>
        </p:nvSpPr>
        <p:spPr>
          <a:xfrm>
            <a:off x="480035" y="2795413"/>
            <a:ext cx="5500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Partnerships with industry</a:t>
            </a:r>
            <a:endParaRPr lang="es-ES" sz="2800"/>
          </a:p>
        </p:txBody>
      </p:sp>
      <p:sp>
        <p:nvSpPr>
          <p:cNvPr id="19" name="Rounded Rectangle 18"/>
          <p:cNvSpPr/>
          <p:nvPr/>
        </p:nvSpPr>
        <p:spPr>
          <a:xfrm>
            <a:off x="304800" y="3418164"/>
            <a:ext cx="5665078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163" y="3456098"/>
            <a:ext cx="5438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Placement, work and internships</a:t>
            </a:r>
            <a:endParaRPr lang="es-ES" sz="2800"/>
          </a:p>
        </p:txBody>
      </p:sp>
      <p:sp>
        <p:nvSpPr>
          <p:cNvPr id="21" name="Rounded Rectangle 20"/>
          <p:cNvSpPr/>
          <p:nvPr/>
        </p:nvSpPr>
        <p:spPr>
          <a:xfrm>
            <a:off x="304800" y="4086719"/>
            <a:ext cx="5665078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extBox 21"/>
          <p:cNvSpPr txBox="1"/>
          <p:nvPr/>
        </p:nvSpPr>
        <p:spPr>
          <a:xfrm>
            <a:off x="527333" y="4140419"/>
            <a:ext cx="587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Employability and Careers service</a:t>
            </a:r>
            <a:endParaRPr lang="es-ES" sz="2800"/>
          </a:p>
        </p:txBody>
      </p:sp>
      <p:sp>
        <p:nvSpPr>
          <p:cNvPr id="23" name="Rounded Rectangle 22"/>
          <p:cNvSpPr/>
          <p:nvPr/>
        </p:nvSpPr>
        <p:spPr>
          <a:xfrm>
            <a:off x="304800" y="4755274"/>
            <a:ext cx="5665078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27333" y="4493664"/>
            <a:ext cx="423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 </a:t>
            </a:r>
            <a:endParaRPr lang="es-ES" sz="2800"/>
          </a:p>
        </p:txBody>
      </p:sp>
      <p:sp>
        <p:nvSpPr>
          <p:cNvPr id="25" name="Rounded Rectangle 24"/>
          <p:cNvSpPr/>
          <p:nvPr/>
        </p:nvSpPr>
        <p:spPr>
          <a:xfrm>
            <a:off x="304800" y="5420627"/>
            <a:ext cx="5665078" cy="630620"/>
          </a:xfrm>
          <a:prstGeom prst="roundRect">
            <a:avLst/>
          </a:prstGeom>
          <a:solidFill>
            <a:srgbClr val="00A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" y="164592"/>
            <a:ext cx="28035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5"/>
          <p:cNvSpPr txBox="1">
            <a:spLocks noChangeArrowheads="1"/>
          </p:cNvSpPr>
          <p:nvPr/>
        </p:nvSpPr>
        <p:spPr bwMode="auto">
          <a:xfrm>
            <a:off x="6375719" y="433328"/>
            <a:ext cx="55666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635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rPr>
              <a:t>CAREER OPPORTUNITIES</a:t>
            </a:r>
          </a:p>
          <a:p>
            <a:pPr algn="ctr"/>
            <a:endParaRPr lang="en-US" altLang="en-US" sz="2000" b="1">
              <a:solidFill>
                <a:srgbClr val="063532"/>
              </a:solidFill>
              <a:latin typeface="Roboto" panose="02000000000000000000" pitchFamily="2" charset="0"/>
              <a:ea typeface="Roboto" panose="02000000000000000000" pitchFamily="2" charset="0"/>
              <a:cs typeface="Helvetica Neue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88486" y="1325880"/>
            <a:ext cx="11981594" cy="287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300347" y="2093496"/>
            <a:ext cx="5665078" cy="630620"/>
          </a:xfrm>
          <a:prstGeom prst="roundRect">
            <a:avLst/>
          </a:prstGeom>
          <a:solidFill>
            <a:srgbClr val="76C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TextBox 38"/>
          <p:cNvSpPr txBox="1"/>
          <p:nvPr/>
        </p:nvSpPr>
        <p:spPr>
          <a:xfrm>
            <a:off x="457881" y="2147196"/>
            <a:ext cx="5507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 9/10 graduate in employment</a:t>
            </a:r>
            <a:endParaRPr lang="es-ES" sz="2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7" b="4324"/>
          <a:stretch/>
        </p:blipFill>
        <p:spPr>
          <a:xfrm>
            <a:off x="6334795" y="3134866"/>
            <a:ext cx="5820420" cy="1925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6" b="5674"/>
          <a:stretch/>
        </p:blipFill>
        <p:spPr>
          <a:xfrm>
            <a:off x="6298776" y="1355834"/>
            <a:ext cx="3034646" cy="1734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"/>
          <a:stretch/>
        </p:blipFill>
        <p:spPr>
          <a:xfrm>
            <a:off x="9397256" y="1324304"/>
            <a:ext cx="2736658" cy="1762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6"/>
          <a:stretch/>
        </p:blipFill>
        <p:spPr>
          <a:xfrm>
            <a:off x="9397255" y="5123792"/>
            <a:ext cx="2757959" cy="1718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" b="12341"/>
          <a:stretch/>
        </p:blipFill>
        <p:spPr>
          <a:xfrm>
            <a:off x="6298776" y="5123791"/>
            <a:ext cx="3034646" cy="173420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04332" y="4830652"/>
            <a:ext cx="587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Workshops – Interviews/CV’s etc.</a:t>
            </a:r>
            <a:endParaRPr lang="es-ES" sz="2800"/>
          </a:p>
        </p:txBody>
      </p:sp>
      <p:sp>
        <p:nvSpPr>
          <p:cNvPr id="29" name="TextBox 28"/>
          <p:cNvSpPr txBox="1"/>
          <p:nvPr/>
        </p:nvSpPr>
        <p:spPr>
          <a:xfrm>
            <a:off x="514571" y="5490093"/>
            <a:ext cx="587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Student Ambassador Scheme</a:t>
            </a:r>
            <a:endParaRPr lang="es-ES" sz="2800"/>
          </a:p>
        </p:txBody>
      </p:sp>
    </p:spTree>
    <p:extLst>
      <p:ext uri="{BB962C8B-B14F-4D97-AF65-F5344CB8AC3E}">
        <p14:creationId xmlns:p14="http://schemas.microsoft.com/office/powerpoint/2010/main" val="3704471236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y of Roehampt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 DAY WELCOME TALK 7 OCTOBER 2017 with notes [Compatibility Mode]" id="{E604A33E-3EE3-4CCF-96A2-26C4B4739E0B}" vid="{1FCAD462-9DBC-46A9-BA65-1E81AF3A15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DBCC623721874DB35D6F834B9B83E6" ma:contentTypeVersion="19" ma:contentTypeDescription="Create a new document." ma:contentTypeScope="" ma:versionID="262a4cb880a4b8082d0fffe31f5fc034">
  <xsd:schema xmlns:xsd="http://www.w3.org/2001/XMLSchema" xmlns:xs="http://www.w3.org/2001/XMLSchema" xmlns:p="http://schemas.microsoft.com/office/2006/metadata/properties" xmlns:ns2="dacfa81b-c99b-44d1-9e72-b641835b6d0f" xmlns:ns3="10de4ad2-ae3f-472c-a867-b73ecebdefbf" xmlns:ns4="ddcf1131-73fc-4052-967e-dd5c331cfed6" targetNamespace="http://schemas.microsoft.com/office/2006/metadata/properties" ma:root="true" ma:fieldsID="afa490662b05819b4092d83164e07334" ns2:_="" ns3:_="" ns4:_="">
    <xsd:import namespace="dacfa81b-c99b-44d1-9e72-b641835b6d0f"/>
    <xsd:import namespace="10de4ad2-ae3f-472c-a867-b73ecebdefbf"/>
    <xsd:import namespace="ddcf1131-73fc-4052-967e-dd5c331cfed6"/>
    <xsd:element name="properties">
      <xsd:complexType>
        <xsd:sequence>
          <xsd:element name="documentManagement">
            <xsd:complexType>
              <xsd:all>
                <xsd:element ref="ns2:jbad70c608d84980866c4f96caee8649" minOccurs="0"/>
                <xsd:element ref="ns2:TaxCatchAll" minOccurs="0"/>
                <xsd:element ref="ns2:d6b0bcff178049ce872a28859b0156e0" minOccurs="0"/>
                <xsd:element ref="ns2:TaxKeywordTaxHTField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lcf76f155ced4ddcb4097134ff3c332f" minOccurs="0"/>
                <xsd:element ref="ns4:MediaServiceObjectDetectorVersion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fa81b-c99b-44d1-9e72-b641835b6d0f" elementFormDefault="qualified">
    <xsd:import namespace="http://schemas.microsoft.com/office/2006/documentManagement/types"/>
    <xsd:import namespace="http://schemas.microsoft.com/office/infopath/2007/PartnerControls"/>
    <xsd:element name="jbad70c608d84980866c4f96caee8649" ma:index="9" nillable="true" ma:taxonomy="true" ma:internalName="jbad70c608d84980866c4f96caee8649" ma:taxonomyFieldName="Roehampton_x0020_Project" ma:displayName="Roehampton Project" ma:default="" ma:fieldId="{3bad70c6-08d8-4980-866c-4f96caee8649}" ma:sspId="8d0af180-1065-48e5-bc0d-526fac628292" ma:termSetId="05fa7f80-71cc-4046-b475-e4e0b59de0d3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7978fe6a-1602-437f-82a5-33e5cbb68da0}" ma:internalName="TaxCatchAll" ma:showField="CatchAllData" ma:web="10de4ad2-ae3f-472c-a867-b73ecebdef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6b0bcff178049ce872a28859b0156e0" ma:index="12" nillable="true" ma:taxonomy="true" ma:internalName="d6b0bcff178049ce872a28859b0156e0" ma:taxonomyFieldName="Document_x0020_Type" ma:displayName="Document Type" ma:default="" ma:fieldId="{d6b0bcff-1780-49ce-872a-28859b0156e0}" ma:taxonomyMulti="true" ma:sspId="8d0af180-1065-48e5-bc0d-526fac628292" ma:termSetId="a86422d8-cad4-4935-995f-47ef0cc840e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14" nillable="true" ma:taxonomy="true" ma:internalName="TaxKeywordTaxHTField" ma:taxonomyFieldName="TaxKeyword" ma:displayName="Enterprise Keywords" ma:fieldId="{23f27201-bee3-471e-b2e7-b64fd8b7ca38}" ma:taxonomyMulti="true" ma:sspId="8d0af180-1065-48e5-bc0d-526fac62829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de4ad2-ae3f-472c-a867-b73ecebdefb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f1131-73fc-4052-967e-dd5c331cfe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d0af180-1065-48e5-bc0d-526fac6282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cfa81b-c99b-44d1-9e72-b641835b6d0f">
      <Value>25</Value>
      <Value>66</Value>
    </TaxCatchAll>
    <TaxKeywordTaxHTField xmlns="dacfa81b-c99b-44d1-9e72-b641835b6d0f">
      <Terms xmlns="http://schemas.microsoft.com/office/infopath/2007/PartnerControls"/>
    </TaxKeywordTaxHTField>
    <d6b0bcff178049ce872a28859b0156e0 xmlns="dacfa81b-c99b-44d1-9e72-b641835b6d0f">
      <Terms xmlns="http://schemas.microsoft.com/office/infopath/2007/PartnerControls">
        <TermInfo xmlns="http://schemas.microsoft.com/office/infopath/2007/PartnerControls">
          <TermName xmlns="http://schemas.microsoft.com/office/infopath/2007/PartnerControls">-</TermName>
          <TermId xmlns="http://schemas.microsoft.com/office/infopath/2007/PartnerControls">96c1daca-04a8-4eb7-b1a8-7250d777ade4</TermId>
        </TermInfo>
      </Terms>
    </d6b0bcff178049ce872a28859b0156e0>
    <jbad70c608d84980866c4f96caee8649 xmlns="dacfa81b-c99b-44d1-9e72-b641835b6d0f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Recruitment Agent Resources</TermName>
          <TermId xmlns="http://schemas.microsoft.com/office/infopath/2007/PartnerControls">4e6ff72a-39fb-4e0f-a2f8-e705f0dbb5cb</TermId>
        </TermInfo>
      </Terms>
    </jbad70c608d84980866c4f96caee8649>
    <SharedWithUsers xmlns="10de4ad2-ae3f-472c-a867-b73ecebdefbf">
      <UserInfo>
        <DisplayName/>
        <AccountId xsi:nil="true"/>
        <AccountType/>
      </UserInfo>
    </SharedWithUsers>
    <lcf76f155ced4ddcb4097134ff3c332f xmlns="ddcf1131-73fc-4052-967e-dd5c331cfed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E40B62-DDE2-431A-AED3-0B9ED4E06FC5}">
  <ds:schemaRefs>
    <ds:schemaRef ds:uri="10de4ad2-ae3f-472c-a867-b73ecebdefbf"/>
    <ds:schemaRef ds:uri="dacfa81b-c99b-44d1-9e72-b641835b6d0f"/>
    <ds:schemaRef ds:uri="ddcf1131-73fc-4052-967e-dd5c331cfe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F85F99B-501F-41ED-929A-7CAA117A31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9CDEC5-7B07-4EC2-AFAB-0EFEB5D5DBFA}">
  <ds:schemaRefs>
    <ds:schemaRef ds:uri="10de4ad2-ae3f-472c-a867-b73ecebdefbf"/>
    <ds:schemaRef ds:uri="dacfa81b-c99b-44d1-9e72-b641835b6d0f"/>
    <ds:schemaRef ds:uri="ddcf1131-73fc-4052-967e-dd5c331cfed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OPEN DAY WELCOME TALK 7 OCTOBER 2017 with notes</Template>
  <Application>Microsoft Office PowerPoint</Application>
  <PresentationFormat>Widescreen</PresentationFormat>
  <Slides>13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University of Roehampton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Roehampton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Archer</dc:creator>
  <cp:revision>1</cp:revision>
  <cp:lastPrinted>2017-10-02T12:39:31Z</cp:lastPrinted>
  <dcterms:created xsi:type="dcterms:W3CDTF">2017-10-03T15:14:32Z</dcterms:created>
  <dcterms:modified xsi:type="dcterms:W3CDTF">2023-10-19T05:16:50Z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0x0101003FDBCC623721874DB35D6F834B9B83E6</vt:lpwstr>
  </property>
  <property fmtid="{D5CDD505-2E9C-101B-9397-08002B2CF9AE}" pid="4" name="Document Type">
    <vt:lpwstr>25;#-|96c1daca-04a8-4eb7-b1a8-7250d777ade4</vt:lpwstr>
  </property>
  <property fmtid="{D5CDD505-2E9C-101B-9397-08002B2CF9AE}" pid="5" name="Roehampton Team">
    <vt:lpwstr>9;#Recruitment, International ＆ Admissions|234dbd2c-a86b-4cad-9c36-e2bd8a98025d</vt:lpwstr>
  </property>
  <property fmtid="{D5CDD505-2E9C-101B-9397-08002B2CF9AE}" pid="6" name="Order">
    <vt:r8>792900</vt:r8>
  </property>
  <property fmtid="{D5CDD505-2E9C-101B-9397-08002B2CF9AE}" pid="7" name="o6f1dd33322e4fee9f8472c70ee26897">
    <vt:lpwstr>-|96c1daca-04a8-4eb7-b1a8-7250d777ade4</vt:lpwstr>
  </property>
  <property fmtid="{D5CDD505-2E9C-101B-9397-08002B2CF9AE}" pid="8" name="ef642806d26c426e8de7b48d57954fe9">
    <vt:lpwstr>Recruitment, International ＆ Admissions|234dbd2c-a86b-4cad-9c36-e2bd8a98025d</vt:lpwstr>
  </property>
  <property fmtid="{D5CDD505-2E9C-101B-9397-08002B2CF9AE}" pid="9" name="xd_Signature">
    <vt:bool>false</vt:bool>
  </property>
  <property fmtid="{D5CDD505-2E9C-101B-9397-08002B2CF9AE}" pid="10" name="xd_ProgID">
    <vt:lpwstr/>
  </property>
  <property fmtid="{D5CDD505-2E9C-101B-9397-08002B2CF9AE}" pid="11" name="ComplianceAssetId">
    <vt:lpwstr/>
  </property>
  <property fmtid="{D5CDD505-2E9C-101B-9397-08002B2CF9AE}" pid="12" name="TemplateUrl">
    <vt:lpwstr/>
  </property>
  <property fmtid="{D5CDD505-2E9C-101B-9397-08002B2CF9AE}" pid="13" name="Roehampton Project">
    <vt:lpwstr>66;#Recruitment Agent Resources|4e6ff72a-39fb-4e0f-a2f8-e705f0dbb5cb</vt:lpwstr>
  </property>
  <property fmtid="{D5CDD505-2E9C-101B-9397-08002B2CF9AE}" pid="14" name="MediaServiceImageTags">
    <vt:lpwstr/>
  </property>
</Properties>
</file>